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Lst>
  <p:notesMasterIdLst>
    <p:notesMasterId r:id="rId27"/>
  </p:notesMasterIdLst>
  <p:handoutMasterIdLst>
    <p:handoutMasterId r:id="rId28"/>
  </p:handoutMasterIdLst>
  <p:sldIdLst>
    <p:sldId id="256" r:id="rId6"/>
    <p:sldId id="427" r:id="rId7"/>
    <p:sldId id="259" r:id="rId8"/>
    <p:sldId id="3002" r:id="rId9"/>
    <p:sldId id="260" r:id="rId10"/>
    <p:sldId id="2999" r:id="rId11"/>
    <p:sldId id="3000" r:id="rId12"/>
    <p:sldId id="350" r:id="rId13"/>
    <p:sldId id="406" r:id="rId14"/>
    <p:sldId id="368" r:id="rId15"/>
    <p:sldId id="385" r:id="rId16"/>
    <p:sldId id="409" r:id="rId17"/>
    <p:sldId id="408" r:id="rId18"/>
    <p:sldId id="412" r:id="rId19"/>
    <p:sldId id="432" r:id="rId20"/>
    <p:sldId id="433" r:id="rId21"/>
    <p:sldId id="414" r:id="rId22"/>
    <p:sldId id="342" r:id="rId23"/>
    <p:sldId id="371" r:id="rId24"/>
    <p:sldId id="429" r:id="rId25"/>
    <p:sldId id="300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DDC54E0-F73B-457F-A318-96AAC4DE1F09}">
          <p14:sldIdLst>
            <p14:sldId id="256"/>
            <p14:sldId id="427"/>
          </p14:sldIdLst>
        </p14:section>
        <p14:section name="Key Drivers" id="{CB512372-A5E3-4746-8CB5-4A30C0976BC2}">
          <p14:sldIdLst>
            <p14:sldId id="259"/>
            <p14:sldId id="3002"/>
            <p14:sldId id="260"/>
            <p14:sldId id="2999"/>
            <p14:sldId id="3000"/>
            <p14:sldId id="350"/>
            <p14:sldId id="406"/>
            <p14:sldId id="368"/>
            <p14:sldId id="385"/>
            <p14:sldId id="409"/>
            <p14:sldId id="408"/>
            <p14:sldId id="412"/>
            <p14:sldId id="432"/>
            <p14:sldId id="433"/>
            <p14:sldId id="414"/>
            <p14:sldId id="342"/>
            <p14:sldId id="371"/>
            <p14:sldId id="429"/>
            <p14:sldId id="300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OZDE CAVUSOGLU (Kargo Pazarlama Bsk. - Uzman)" initials="GC(PB-U" lastIdx="1" clrIdx="0">
    <p:extLst>
      <p:ext uri="{19B8F6BF-5375-455C-9EA6-DF929625EA0E}">
        <p15:presenceInfo xmlns:p15="http://schemas.microsoft.com/office/powerpoint/2012/main" userId="S-1-5-21-1083904091-52391237-8547516-195785" providerId="AD"/>
      </p:ext>
    </p:extLst>
  </p:cmAuthor>
  <p:cmAuthor id="2" name="CEMRE ECE KOCAK (Kargo Pazarlama Bsk. (Kargo Tanitim ve Reklam Md.) - Uzman)" initials="CEK(PB(TvRM-U" lastIdx="18" clrIdx="1">
    <p:extLst>
      <p:ext uri="{19B8F6BF-5375-455C-9EA6-DF929625EA0E}">
        <p15:presenceInfo xmlns:p15="http://schemas.microsoft.com/office/powerpoint/2012/main" userId="S-1-5-21-1083904091-52391237-8547516-195868" providerId="AD"/>
      </p:ext>
    </p:extLst>
  </p:cmAuthor>
  <p:cmAuthor id="3" name="Onur PARLAK" initials="OP" lastIdx="10" clrIdx="2">
    <p:extLst>
      <p:ext uri="{19B8F6BF-5375-455C-9EA6-DF929625EA0E}">
        <p15:presenceInfo xmlns:p15="http://schemas.microsoft.com/office/powerpoint/2012/main" userId="Onur PARLA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E181E"/>
    <a:srgbClr val="921004"/>
    <a:srgbClr val="B91015"/>
    <a:srgbClr val="BB1016"/>
    <a:srgbClr val="C80C0F"/>
    <a:srgbClr val="EDEAE6"/>
    <a:srgbClr val="C2090C"/>
    <a:srgbClr val="B60B0A"/>
    <a:srgbClr val="BE0A0C"/>
    <a:srgbClr val="A40D0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0" autoAdjust="0"/>
    <p:restoredTop sz="94796" autoAdjust="0"/>
  </p:normalViewPr>
  <p:slideViewPr>
    <p:cSldViewPr snapToGrid="0" snapToObjects="1">
      <p:cViewPr varScale="1">
        <p:scale>
          <a:sx n="121" d="100"/>
          <a:sy n="121" d="100"/>
        </p:scale>
        <p:origin x="392" y="168"/>
      </p:cViewPr>
      <p:guideLst/>
    </p:cSldViewPr>
  </p:slideViewPr>
  <p:outlineViewPr>
    <p:cViewPr>
      <p:scale>
        <a:sx n="33" d="100"/>
        <a:sy n="33" d="100"/>
      </p:scale>
      <p:origin x="0" y="-14838"/>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r>
              <a:rPr lang="tr-TR" dirty="0"/>
              <a:t>Turkish</a:t>
            </a:r>
            <a:r>
              <a:rPr lang="tr-TR" baseline="0" dirty="0"/>
              <a:t> Cargo Market </a:t>
            </a:r>
            <a:r>
              <a:rPr lang="tr-TR" baseline="0" dirty="0" err="1"/>
              <a:t>Share</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Sayfa1!$B$1</c:f>
              <c:strCache>
                <c:ptCount val="1"/>
                <c:pt idx="0">
                  <c:v>Yıllık taşınan tonaj</c:v>
                </c:pt>
              </c:strCache>
            </c:strRef>
          </c:tx>
          <c:spPr>
            <a:solidFill>
              <a:schemeClr val="bg2">
                <a:lumMod val="50000"/>
              </a:schemeClr>
            </a:solidFill>
            <a:ln>
              <a:solidFill>
                <a:schemeClr val="tx1">
                  <a:alpha val="24000"/>
                </a:schemeClr>
              </a:solidFill>
            </a:ln>
            <a:effectLst/>
          </c:spPr>
          <c:invertIfNegative val="0"/>
          <c:dPt>
            <c:idx val="9"/>
            <c:invertIfNegative val="0"/>
            <c:bubble3D val="0"/>
            <c:spPr>
              <a:solidFill>
                <a:schemeClr val="bg2">
                  <a:lumMod val="50000"/>
                </a:schemeClr>
              </a:solidFill>
              <a:ln>
                <a:solidFill>
                  <a:schemeClr val="tx1">
                    <a:alpha val="24000"/>
                  </a:schemeClr>
                </a:solidFill>
              </a:ln>
              <a:effectLst/>
            </c:spPr>
            <c:extLst>
              <c:ext xmlns:c16="http://schemas.microsoft.com/office/drawing/2014/chart" uri="{C3380CC4-5D6E-409C-BE32-E72D297353CC}">
                <c16:uniqueId val="{00000001-8F49-40CB-BA80-51CE52788726}"/>
              </c:ext>
            </c:extLst>
          </c:dPt>
          <c:dPt>
            <c:idx val="14"/>
            <c:invertIfNegative val="0"/>
            <c:bubble3D val="0"/>
            <c:spPr>
              <a:solidFill>
                <a:srgbClr val="C00000"/>
              </a:solidFill>
              <a:ln>
                <a:solidFill>
                  <a:schemeClr val="tx1">
                    <a:alpha val="24000"/>
                  </a:schemeClr>
                </a:solidFill>
              </a:ln>
              <a:effectLst/>
            </c:spPr>
            <c:extLst>
              <c:ext xmlns:c16="http://schemas.microsoft.com/office/drawing/2014/chart" uri="{C3380CC4-5D6E-409C-BE32-E72D297353CC}">
                <c16:uniqueId val="{00000003-AF72-47B7-971B-AB8CFC2FC21F}"/>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Sayfa1!$A$3:$A$17</c:f>
              <c:numCache>
                <c:formatCode>General</c:formatCode>
                <c:ptCount val="15"/>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pt idx="14">
                  <c:v>2025</c:v>
                </c:pt>
              </c:numCache>
            </c:numRef>
          </c:cat>
          <c:val>
            <c:numRef>
              <c:f>Sayfa1!$B$3:$B$17</c:f>
              <c:numCache>
                <c:formatCode>0.0%</c:formatCode>
                <c:ptCount val="15"/>
                <c:pt idx="0">
                  <c:v>1.0999999999999999E-2</c:v>
                </c:pt>
                <c:pt idx="1">
                  <c:v>1.4E-2</c:v>
                </c:pt>
                <c:pt idx="2">
                  <c:v>1.6E-2</c:v>
                </c:pt>
                <c:pt idx="3">
                  <c:v>1.7999999999999999E-2</c:v>
                </c:pt>
                <c:pt idx="4">
                  <c:v>1.7999999999999999E-2</c:v>
                </c:pt>
                <c:pt idx="5">
                  <c:v>2.1000000000000001E-2</c:v>
                </c:pt>
                <c:pt idx="6">
                  <c:v>2.5999999999999999E-2</c:v>
                </c:pt>
                <c:pt idx="7">
                  <c:v>3.2000000000000001E-2</c:v>
                </c:pt>
                <c:pt idx="8">
                  <c:v>3.7999999999999999E-2</c:v>
                </c:pt>
                <c:pt idx="9">
                  <c:v>4.5999999999999999E-2</c:v>
                </c:pt>
                <c:pt idx="10">
                  <c:v>5.1999999999999998E-2</c:v>
                </c:pt>
                <c:pt idx="11">
                  <c:v>5.1999999999999998E-2</c:v>
                </c:pt>
                <c:pt idx="12">
                  <c:v>5.1999999999999998E-2</c:v>
                </c:pt>
                <c:pt idx="13">
                  <c:v>5.7000000000000002E-2</c:v>
                </c:pt>
                <c:pt idx="14">
                  <c:v>6.0999999999999999E-2</c:v>
                </c:pt>
              </c:numCache>
            </c:numRef>
          </c:val>
          <c:extLst>
            <c:ext xmlns:c16="http://schemas.microsoft.com/office/drawing/2014/chart" uri="{C3380CC4-5D6E-409C-BE32-E72D297353CC}">
              <c16:uniqueId val="{00000002-8F49-40CB-BA80-51CE52788726}"/>
            </c:ext>
          </c:extLst>
        </c:ser>
        <c:dLbls>
          <c:showLegendKey val="0"/>
          <c:showVal val="0"/>
          <c:showCatName val="0"/>
          <c:showSerName val="0"/>
          <c:showPercent val="0"/>
          <c:showBubbleSize val="0"/>
        </c:dLbls>
        <c:gapWidth val="219"/>
        <c:overlap val="-27"/>
        <c:axId val="-1706861104"/>
        <c:axId val="-1535176736"/>
      </c:barChart>
      <c:catAx>
        <c:axId val="-1706861104"/>
        <c:scaling>
          <c:orientation val="minMax"/>
        </c:scaling>
        <c:delete val="0"/>
        <c:axPos val="b"/>
        <c:title>
          <c:tx>
            <c:rich>
              <a:bodyPr rot="0" spcFirstLastPara="1" vertOverflow="ellipsis" vert="horz" wrap="square" anchor="ctr" anchorCtr="1"/>
              <a:lstStyle/>
              <a:p>
                <a:pPr>
                  <a:defRPr sz="900" b="0" i="1" u="none" strike="noStrike" kern="1200" baseline="0">
                    <a:solidFill>
                      <a:schemeClr val="tx1">
                        <a:lumMod val="65000"/>
                        <a:lumOff val="35000"/>
                      </a:schemeClr>
                    </a:solidFill>
                    <a:latin typeface="+mn-lt"/>
                    <a:ea typeface="+mn-ea"/>
                    <a:cs typeface="+mn-cs"/>
                  </a:defRPr>
                </a:pPr>
                <a:r>
                  <a:rPr lang="tr-TR" sz="1050" i="1" dirty="0" err="1"/>
                  <a:t>Based</a:t>
                </a:r>
                <a:r>
                  <a:rPr lang="tr-TR" sz="1050" i="1" baseline="0" dirty="0"/>
                  <a:t> on November’25 </a:t>
                </a:r>
                <a:r>
                  <a:rPr lang="tr-TR" sz="1050" i="1" dirty="0"/>
                  <a:t>IATA FTK data                                                                                                                              </a:t>
                </a:r>
              </a:p>
            </c:rich>
          </c:tx>
          <c:layout>
            <c:manualLayout>
              <c:xMode val="edge"/>
              <c:yMode val="edge"/>
              <c:x val="3.5167480919017752E-2"/>
              <c:y val="0.93244105007916089"/>
            </c:manualLayout>
          </c:layout>
          <c:overlay val="0"/>
          <c:spPr>
            <a:noFill/>
            <a:ln>
              <a:noFill/>
            </a:ln>
            <a:effectLst/>
          </c:spPr>
          <c:txPr>
            <a:bodyPr rot="0" spcFirstLastPara="1" vertOverflow="ellipsis" vert="horz" wrap="square" anchor="ctr" anchorCtr="1"/>
            <a:lstStyle/>
            <a:p>
              <a:pPr>
                <a:defRPr sz="900" b="0" i="1"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1" i="0" u="none" strike="noStrike" kern="1200" baseline="0">
                <a:solidFill>
                  <a:schemeClr val="tx1"/>
                </a:solidFill>
                <a:latin typeface="+mn-lt"/>
                <a:ea typeface="+mn-ea"/>
                <a:cs typeface="+mn-cs"/>
              </a:defRPr>
            </a:pPr>
            <a:endParaRPr lang="en-US"/>
          </a:p>
        </c:txPr>
        <c:crossAx val="-1535176736"/>
        <c:crosses val="autoZero"/>
        <c:auto val="1"/>
        <c:lblAlgn val="ctr"/>
        <c:lblOffset val="100"/>
        <c:noMultiLvlLbl val="0"/>
      </c:catAx>
      <c:valAx>
        <c:axId val="-1535176736"/>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706861104"/>
        <c:crosses val="autoZero"/>
        <c:crossBetween val="between"/>
      </c:valAx>
      <c:spPr>
        <a:noFill/>
        <a:ln>
          <a:noFill/>
        </a:ln>
        <a:effectLst/>
      </c:spPr>
    </c:plotArea>
    <c:plotVisOnly val="1"/>
    <c:dispBlanksAs val="gap"/>
    <c:showDLblsOverMax val="0"/>
  </c:chart>
  <c:spPr>
    <a:solidFill>
      <a:srgbClr val="E3E5E5">
        <a:alpha val="20000"/>
      </a:srgbClr>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2" dt="2022-07-21T15:08:10.442" idx="13">
    <p:pos x="7680" y="1484"/>
    <p:text>SMARTIST Bınası</p:text>
    <p:extLst>
      <p:ext uri="{C676402C-5697-4E1C-873F-D02D1690AC5C}">
        <p15:threadingInfo xmlns:p15="http://schemas.microsoft.com/office/powerpoint/2012/main" timeZoneBias="-18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06B4779-CFDC-492B-A3E9-CE3F2B3F66D0}" type="datetimeFigureOut">
              <a:rPr lang="tr-TR" smtClean="0"/>
              <a:t>8.06.2026</a:t>
            </a:fld>
            <a:endParaRPr lang="tr-TR"/>
          </a:p>
        </p:txBody>
      </p:sp>
      <p:sp>
        <p:nvSpPr>
          <p:cNvPr id="4" name="Altbilgi Yer Tutucusu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5" name="Slayt Numarası Yer Tutucus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D09E68-A9C6-43C1-8967-0A1B2E46EA8D}" type="slidenum">
              <a:rPr lang="tr-TR" smtClean="0"/>
              <a:t>‹#›</a:t>
            </a:fld>
            <a:endParaRPr lang="tr-TR"/>
          </a:p>
        </p:txBody>
      </p:sp>
    </p:spTree>
    <p:extLst>
      <p:ext uri="{BB962C8B-B14F-4D97-AF65-F5344CB8AC3E}">
        <p14:creationId xmlns:p14="http://schemas.microsoft.com/office/powerpoint/2010/main" val="11635607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9E03E0-2000-C544-B6ED-0AD7E1D98801}" type="datetimeFigureOut">
              <a:rPr lang="en-US" smtClean="0"/>
              <a:t>6/8/26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13FE0A-402F-7742-89AE-DD2605543F76}" type="slidenum">
              <a:rPr lang="en-US" smtClean="0"/>
              <a:t>‹#›</a:t>
            </a:fld>
            <a:endParaRPr lang="en-US"/>
          </a:p>
        </p:txBody>
      </p:sp>
    </p:spTree>
    <p:extLst>
      <p:ext uri="{BB962C8B-B14F-4D97-AF65-F5344CB8AC3E}">
        <p14:creationId xmlns:p14="http://schemas.microsoft.com/office/powerpoint/2010/main" val="1869212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turkishcargo.com"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linkedin.com/company/turkishcargo/"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turkishcargo.com"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linkedin.com/company/turkishcarg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tr-TR"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4846CF1-2EB2-F143-9646-2DC09C021733}" type="slidenum">
              <a:rPr kumimoji="0" lang="uk-U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uk-U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0753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tr-TR"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4846CF1-2EB2-F143-9646-2DC09C021733}" type="slidenum">
              <a:rPr kumimoji="0" lang="uk-U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uk-U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842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tr-TR" sz="1200" b="1" dirty="0">
                <a:solidFill>
                  <a:schemeClr val="bg1"/>
                </a:solidFill>
                <a:latin typeface="Arial" charset="0"/>
                <a:ea typeface="Arial" charset="0"/>
                <a:cs typeface="Arial" charset="0"/>
                <a:hlinkClick r:id="rId3" action="ppaction://hlinkfile"/>
              </a:rPr>
              <a:t>turkishcargo.com </a:t>
            </a:r>
            <a:endParaRPr lang="tr-TR" sz="1200" dirty="0">
              <a:solidFill>
                <a:schemeClr val="bg1"/>
              </a:solidFill>
              <a:hlinkClick r:id="rId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hlinkClick r:id="rId4"/>
              </a:rPr>
              <a:t>https://www.linkedin.com/company/turkishcargo/</a:t>
            </a:r>
            <a:endParaRPr lang="en-US" sz="1200" b="1" dirty="0">
              <a:solidFill>
                <a:schemeClr val="bg1"/>
              </a:solidFill>
              <a:latin typeface="Arial" charset="0"/>
              <a:ea typeface="Arial" charset="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tr-TR" dirty="0"/>
          </a:p>
        </p:txBody>
      </p:sp>
      <p:sp>
        <p:nvSpPr>
          <p:cNvPr id="4" name="Slide Number Placeholder 3"/>
          <p:cNvSpPr>
            <a:spLocks noGrp="1"/>
          </p:cNvSpPr>
          <p:nvPr>
            <p:ph type="sldNum" sz="quarter" idx="10"/>
          </p:nvPr>
        </p:nvSpPr>
        <p:spPr/>
        <p:txBody>
          <a:bodyPr/>
          <a:lstStyle/>
          <a:p>
            <a:fld id="{A613FE0A-402F-7742-89AE-DD2605543F76}" type="slidenum">
              <a:rPr lang="en-US" smtClean="0"/>
              <a:t>19</a:t>
            </a:fld>
            <a:endParaRPr lang="en-US"/>
          </a:p>
        </p:txBody>
      </p:sp>
    </p:spTree>
    <p:extLst>
      <p:ext uri="{BB962C8B-B14F-4D97-AF65-F5344CB8AC3E}">
        <p14:creationId xmlns:p14="http://schemas.microsoft.com/office/powerpoint/2010/main" val="2686650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tr-TR" sz="1200" b="1" dirty="0">
                <a:solidFill>
                  <a:schemeClr val="bg1"/>
                </a:solidFill>
                <a:latin typeface="Arial" charset="0"/>
                <a:ea typeface="Arial" charset="0"/>
                <a:cs typeface="Arial" charset="0"/>
                <a:hlinkClick r:id="rId3" action="ppaction://hlinkfile"/>
              </a:rPr>
              <a:t>turkishcargo.com </a:t>
            </a:r>
            <a:endParaRPr lang="tr-TR" sz="1200" dirty="0">
              <a:solidFill>
                <a:schemeClr val="bg1"/>
              </a:solidFill>
              <a:hlinkClick r:id="rId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hlinkClick r:id="rId4"/>
              </a:rPr>
              <a:t>https://www.linkedin.com/company/turkishcargo/</a:t>
            </a:r>
            <a:endParaRPr lang="en-US" sz="1200" b="1" dirty="0">
              <a:solidFill>
                <a:schemeClr val="bg1"/>
              </a:solidFill>
              <a:latin typeface="Arial" charset="0"/>
              <a:ea typeface="Arial" charset="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tr-TR" dirty="0"/>
          </a:p>
        </p:txBody>
      </p:sp>
      <p:sp>
        <p:nvSpPr>
          <p:cNvPr id="4" name="Slide Number Placeholder 3"/>
          <p:cNvSpPr>
            <a:spLocks noGrp="1"/>
          </p:cNvSpPr>
          <p:nvPr>
            <p:ph type="sldNum" sz="quarter" idx="10"/>
          </p:nvPr>
        </p:nvSpPr>
        <p:spPr/>
        <p:txBody>
          <a:bodyPr/>
          <a:lstStyle/>
          <a:p>
            <a:fld id="{A613FE0A-402F-7742-89AE-DD2605543F76}" type="slidenum">
              <a:rPr lang="en-US" smtClean="0"/>
              <a:t>20</a:t>
            </a:fld>
            <a:endParaRPr lang="en-US"/>
          </a:p>
        </p:txBody>
      </p:sp>
    </p:spTree>
    <p:extLst>
      <p:ext uri="{BB962C8B-B14F-4D97-AF65-F5344CB8AC3E}">
        <p14:creationId xmlns:p14="http://schemas.microsoft.com/office/powerpoint/2010/main" val="31531518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k_01">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type="body" sz="quarter" idx="10" hasCustomPrompt="1"/>
          </p:nvPr>
        </p:nvSpPr>
        <p:spPr>
          <a:xfrm>
            <a:off x="2292350" y="2590800"/>
            <a:ext cx="7607300" cy="838200"/>
          </a:xfrm>
          <a:prstGeom prst="rect">
            <a:avLst/>
          </a:prstGeom>
        </p:spPr>
        <p:txBody>
          <a:bodyPr anchor="ctr"/>
          <a:lstStyle>
            <a:lvl1pPr marL="0" indent="0" algn="ctr">
              <a:buNone/>
              <a:defRPr sz="5000">
                <a:solidFill>
                  <a:schemeClr val="bg1"/>
                </a:solidFill>
                <a:latin typeface="Arial" charset="0"/>
                <a:ea typeface="Arial" charset="0"/>
                <a:cs typeface="Arial" charset="0"/>
              </a:defRPr>
            </a:lvl1pPr>
            <a:lvl2pPr>
              <a:defRPr sz="4000">
                <a:solidFill>
                  <a:schemeClr val="bg1"/>
                </a:solidFill>
                <a:latin typeface="Arial" charset="0"/>
                <a:ea typeface="Arial" charset="0"/>
                <a:cs typeface="Arial" charset="0"/>
              </a:defRPr>
            </a:lvl2pPr>
            <a:lvl3pPr>
              <a:defRPr sz="4000">
                <a:solidFill>
                  <a:schemeClr val="bg1"/>
                </a:solidFill>
                <a:latin typeface="Arial" charset="0"/>
                <a:ea typeface="Arial" charset="0"/>
                <a:cs typeface="Arial" charset="0"/>
              </a:defRPr>
            </a:lvl3pPr>
            <a:lvl4pPr>
              <a:defRPr sz="4000">
                <a:solidFill>
                  <a:schemeClr val="bg1"/>
                </a:solidFill>
                <a:latin typeface="Arial" charset="0"/>
                <a:ea typeface="Arial" charset="0"/>
                <a:cs typeface="Arial" charset="0"/>
              </a:defRPr>
            </a:lvl4pPr>
            <a:lvl5pPr>
              <a:defRPr sz="4000">
                <a:solidFill>
                  <a:schemeClr val="bg1"/>
                </a:solidFill>
                <a:latin typeface="Arial" charset="0"/>
                <a:ea typeface="Arial" charset="0"/>
                <a:cs typeface="Arial" charset="0"/>
              </a:defRPr>
            </a:lvl5pPr>
          </a:lstStyle>
          <a:p>
            <a:pPr lvl="0"/>
            <a:r>
              <a:rPr lang="en-US" dirty="0"/>
              <a:t>BAŞLIK</a:t>
            </a:r>
          </a:p>
        </p:txBody>
      </p:sp>
      <p:sp>
        <p:nvSpPr>
          <p:cNvPr id="8" name="Text Placeholder 2"/>
          <p:cNvSpPr>
            <a:spLocks noGrp="1"/>
          </p:cNvSpPr>
          <p:nvPr>
            <p:ph type="body" sz="quarter" idx="11" hasCustomPrompt="1"/>
          </p:nvPr>
        </p:nvSpPr>
        <p:spPr>
          <a:xfrm>
            <a:off x="2292350" y="3429000"/>
            <a:ext cx="7607300" cy="838200"/>
          </a:xfrm>
          <a:prstGeom prst="rect">
            <a:avLst/>
          </a:prstGeom>
        </p:spPr>
        <p:txBody>
          <a:bodyPr anchor="ctr"/>
          <a:lstStyle>
            <a:lvl1pPr marL="0" indent="0" algn="ctr">
              <a:buNone/>
              <a:defRPr sz="5000" b="1" baseline="0">
                <a:solidFill>
                  <a:schemeClr val="bg1"/>
                </a:solidFill>
                <a:latin typeface="Arial" charset="0"/>
                <a:ea typeface="Arial" charset="0"/>
                <a:cs typeface="Arial" charset="0"/>
              </a:defRPr>
            </a:lvl1pPr>
            <a:lvl2pPr>
              <a:defRPr sz="4000">
                <a:solidFill>
                  <a:schemeClr val="bg1"/>
                </a:solidFill>
                <a:latin typeface="Arial" charset="0"/>
                <a:ea typeface="Arial" charset="0"/>
                <a:cs typeface="Arial" charset="0"/>
              </a:defRPr>
            </a:lvl2pPr>
            <a:lvl3pPr>
              <a:defRPr sz="4000">
                <a:solidFill>
                  <a:schemeClr val="bg1"/>
                </a:solidFill>
                <a:latin typeface="Arial" charset="0"/>
                <a:ea typeface="Arial" charset="0"/>
                <a:cs typeface="Arial" charset="0"/>
              </a:defRPr>
            </a:lvl3pPr>
            <a:lvl4pPr>
              <a:defRPr sz="4000">
                <a:solidFill>
                  <a:schemeClr val="bg1"/>
                </a:solidFill>
                <a:latin typeface="Arial" charset="0"/>
                <a:ea typeface="Arial" charset="0"/>
                <a:cs typeface="Arial" charset="0"/>
              </a:defRPr>
            </a:lvl4pPr>
            <a:lvl5pPr>
              <a:defRPr sz="4000">
                <a:solidFill>
                  <a:schemeClr val="bg1"/>
                </a:solidFill>
                <a:latin typeface="Arial" charset="0"/>
                <a:ea typeface="Arial" charset="0"/>
                <a:cs typeface="Arial" charset="0"/>
              </a:defRPr>
            </a:lvl5pPr>
          </a:lstStyle>
          <a:p>
            <a:pPr lvl="0"/>
            <a:r>
              <a:rPr lang="en-US" dirty="0"/>
              <a:t>YAZINIZ</a:t>
            </a:r>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k_02">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stretch>
            <a:fillRect/>
          </a:stretch>
        </p:blipFill>
        <p:spPr>
          <a:xfrm>
            <a:off x="0" y="0"/>
            <a:ext cx="12192000" cy="6858000"/>
          </a:xfrm>
          <a:prstGeom prst="rect">
            <a:avLst/>
          </a:prstGeom>
        </p:spPr>
      </p:pic>
      <p:sp>
        <p:nvSpPr>
          <p:cNvPr id="17" name="Picture Placeholder 24"/>
          <p:cNvSpPr>
            <a:spLocks noGrp="1"/>
          </p:cNvSpPr>
          <p:nvPr>
            <p:ph type="pic" sz="quarter" idx="22" hasCustomPrompt="1"/>
          </p:nvPr>
        </p:nvSpPr>
        <p:spPr>
          <a:xfrm>
            <a:off x="3175" y="-16976"/>
            <a:ext cx="6523765" cy="6874976"/>
          </a:xfrm>
          <a:custGeom>
            <a:avLst/>
            <a:gdLst>
              <a:gd name="connsiteX0" fmla="*/ 0 w 6622255"/>
              <a:gd name="connsiteY0" fmla="*/ 0 h 6858000"/>
              <a:gd name="connsiteX1" fmla="*/ 6622255 w 6622255"/>
              <a:gd name="connsiteY1" fmla="*/ 0 h 6858000"/>
              <a:gd name="connsiteX2" fmla="*/ 6622255 w 6622255"/>
              <a:gd name="connsiteY2" fmla="*/ 6858000 h 6858000"/>
              <a:gd name="connsiteX3" fmla="*/ 0 w 6622255"/>
              <a:gd name="connsiteY3" fmla="*/ 6858000 h 6858000"/>
              <a:gd name="connsiteX4" fmla="*/ 0 w 6622255"/>
              <a:gd name="connsiteY4" fmla="*/ 0 h 6858000"/>
              <a:gd name="connsiteX0" fmla="*/ 0 w 6622255"/>
              <a:gd name="connsiteY0" fmla="*/ 0 h 6858000"/>
              <a:gd name="connsiteX1" fmla="*/ 5411521 w 6622255"/>
              <a:gd name="connsiteY1" fmla="*/ 8467 h 6858000"/>
              <a:gd name="connsiteX2" fmla="*/ 6622255 w 6622255"/>
              <a:gd name="connsiteY2" fmla="*/ 6858000 h 6858000"/>
              <a:gd name="connsiteX3" fmla="*/ 0 w 6622255"/>
              <a:gd name="connsiteY3" fmla="*/ 6858000 h 6858000"/>
              <a:gd name="connsiteX4" fmla="*/ 0 w 6622255"/>
              <a:gd name="connsiteY4" fmla="*/ 0 h 6858000"/>
              <a:gd name="connsiteX0" fmla="*/ 0 w 5767122"/>
              <a:gd name="connsiteY0" fmla="*/ 0 h 6858000"/>
              <a:gd name="connsiteX1" fmla="*/ 5411521 w 5767122"/>
              <a:gd name="connsiteY1" fmla="*/ 8467 h 6858000"/>
              <a:gd name="connsiteX2" fmla="*/ 5767122 w 5767122"/>
              <a:gd name="connsiteY2" fmla="*/ 6841066 h 6858000"/>
              <a:gd name="connsiteX3" fmla="*/ 0 w 5767122"/>
              <a:gd name="connsiteY3" fmla="*/ 6858000 h 6858000"/>
              <a:gd name="connsiteX4" fmla="*/ 0 w 5767122"/>
              <a:gd name="connsiteY4" fmla="*/ 0 h 6858000"/>
              <a:gd name="connsiteX0" fmla="*/ 0 w 5682456"/>
              <a:gd name="connsiteY0" fmla="*/ 0 h 6858000"/>
              <a:gd name="connsiteX1" fmla="*/ 5411521 w 5682456"/>
              <a:gd name="connsiteY1" fmla="*/ 8467 h 6858000"/>
              <a:gd name="connsiteX2" fmla="*/ 5682456 w 5682456"/>
              <a:gd name="connsiteY2" fmla="*/ 6857999 h 6858000"/>
              <a:gd name="connsiteX3" fmla="*/ 0 w 5682456"/>
              <a:gd name="connsiteY3" fmla="*/ 6858000 h 6858000"/>
              <a:gd name="connsiteX4" fmla="*/ 0 w 5682456"/>
              <a:gd name="connsiteY4" fmla="*/ 0 h 6858000"/>
              <a:gd name="connsiteX0" fmla="*/ 0 w 5989396"/>
              <a:gd name="connsiteY0" fmla="*/ 0 h 6858000"/>
              <a:gd name="connsiteX1" fmla="*/ 5411521 w 5989396"/>
              <a:gd name="connsiteY1" fmla="*/ 8467 h 6858000"/>
              <a:gd name="connsiteX2" fmla="*/ 5682456 w 5989396"/>
              <a:gd name="connsiteY2" fmla="*/ 6857999 h 6858000"/>
              <a:gd name="connsiteX3" fmla="*/ 0 w 5989396"/>
              <a:gd name="connsiteY3" fmla="*/ 6858000 h 6858000"/>
              <a:gd name="connsiteX4" fmla="*/ 0 w 5989396"/>
              <a:gd name="connsiteY4" fmla="*/ 0 h 6858000"/>
              <a:gd name="connsiteX0" fmla="*/ 0 w 6379127"/>
              <a:gd name="connsiteY0" fmla="*/ 0 h 6858000"/>
              <a:gd name="connsiteX1" fmla="*/ 5411521 w 6379127"/>
              <a:gd name="connsiteY1" fmla="*/ 8467 h 6858000"/>
              <a:gd name="connsiteX2" fmla="*/ 5682456 w 6379127"/>
              <a:gd name="connsiteY2" fmla="*/ 6857999 h 6858000"/>
              <a:gd name="connsiteX3" fmla="*/ 0 w 6379127"/>
              <a:gd name="connsiteY3" fmla="*/ 6858000 h 6858000"/>
              <a:gd name="connsiteX4" fmla="*/ 0 w 6379127"/>
              <a:gd name="connsiteY4" fmla="*/ 0 h 6858000"/>
              <a:gd name="connsiteX0" fmla="*/ 0 w 6342560"/>
              <a:gd name="connsiteY0" fmla="*/ 0 h 6858000"/>
              <a:gd name="connsiteX1" fmla="*/ 5411521 w 6342560"/>
              <a:gd name="connsiteY1" fmla="*/ 8467 h 6858000"/>
              <a:gd name="connsiteX2" fmla="*/ 5682456 w 6342560"/>
              <a:gd name="connsiteY2" fmla="*/ 6857999 h 6858000"/>
              <a:gd name="connsiteX3" fmla="*/ 0 w 6342560"/>
              <a:gd name="connsiteY3" fmla="*/ 6858000 h 6858000"/>
              <a:gd name="connsiteX4" fmla="*/ 0 w 6342560"/>
              <a:gd name="connsiteY4" fmla="*/ 0 h 6858000"/>
              <a:gd name="connsiteX0" fmla="*/ 0 w 6531294"/>
              <a:gd name="connsiteY0" fmla="*/ 0 h 6858000"/>
              <a:gd name="connsiteX1" fmla="*/ 5411521 w 6531294"/>
              <a:gd name="connsiteY1" fmla="*/ 8467 h 6858000"/>
              <a:gd name="connsiteX2" fmla="*/ 5978790 w 6531294"/>
              <a:gd name="connsiteY2" fmla="*/ 6857999 h 6858000"/>
              <a:gd name="connsiteX3" fmla="*/ 0 w 6531294"/>
              <a:gd name="connsiteY3" fmla="*/ 6858000 h 6858000"/>
              <a:gd name="connsiteX4" fmla="*/ 0 w 6531294"/>
              <a:gd name="connsiteY4" fmla="*/ 0 h 6858000"/>
              <a:gd name="connsiteX0" fmla="*/ 0 w 6394250"/>
              <a:gd name="connsiteY0" fmla="*/ 0 h 6858000"/>
              <a:gd name="connsiteX1" fmla="*/ 5411521 w 6394250"/>
              <a:gd name="connsiteY1" fmla="*/ 8467 h 6858000"/>
              <a:gd name="connsiteX2" fmla="*/ 5978790 w 6394250"/>
              <a:gd name="connsiteY2" fmla="*/ 6857999 h 6858000"/>
              <a:gd name="connsiteX3" fmla="*/ 0 w 6394250"/>
              <a:gd name="connsiteY3" fmla="*/ 6858000 h 6858000"/>
              <a:gd name="connsiteX4" fmla="*/ 0 w 6394250"/>
              <a:gd name="connsiteY4" fmla="*/ 0 h 6858000"/>
              <a:gd name="connsiteX0" fmla="*/ 0 w 6799831"/>
              <a:gd name="connsiteY0" fmla="*/ 0 h 6866466"/>
              <a:gd name="connsiteX1" fmla="*/ 5411521 w 6799831"/>
              <a:gd name="connsiteY1" fmla="*/ 8467 h 6866466"/>
              <a:gd name="connsiteX2" fmla="*/ 6520657 w 6799831"/>
              <a:gd name="connsiteY2" fmla="*/ 6866466 h 6866466"/>
              <a:gd name="connsiteX3" fmla="*/ 0 w 6799831"/>
              <a:gd name="connsiteY3" fmla="*/ 6858000 h 6866466"/>
              <a:gd name="connsiteX4" fmla="*/ 0 w 6799831"/>
              <a:gd name="connsiteY4" fmla="*/ 0 h 6866466"/>
              <a:gd name="connsiteX0" fmla="*/ 0 w 6520759"/>
              <a:gd name="connsiteY0" fmla="*/ 0 h 6866466"/>
              <a:gd name="connsiteX1" fmla="*/ 5411521 w 6520759"/>
              <a:gd name="connsiteY1" fmla="*/ 8467 h 6866466"/>
              <a:gd name="connsiteX2" fmla="*/ 6520657 w 6520759"/>
              <a:gd name="connsiteY2" fmla="*/ 6866466 h 6866466"/>
              <a:gd name="connsiteX3" fmla="*/ 0 w 6520759"/>
              <a:gd name="connsiteY3" fmla="*/ 6858000 h 6866466"/>
              <a:gd name="connsiteX4" fmla="*/ 0 w 6520759"/>
              <a:gd name="connsiteY4" fmla="*/ 0 h 6866466"/>
              <a:gd name="connsiteX0" fmla="*/ 0 w 6520759"/>
              <a:gd name="connsiteY0" fmla="*/ 6858000 h 6949440"/>
              <a:gd name="connsiteX1" fmla="*/ 0 w 6520759"/>
              <a:gd name="connsiteY1" fmla="*/ 0 h 6949440"/>
              <a:gd name="connsiteX2" fmla="*/ 5411521 w 6520759"/>
              <a:gd name="connsiteY2" fmla="*/ 8467 h 6949440"/>
              <a:gd name="connsiteX3" fmla="*/ 6520657 w 6520759"/>
              <a:gd name="connsiteY3" fmla="*/ 6866466 h 6949440"/>
              <a:gd name="connsiteX4" fmla="*/ 91440 w 6520759"/>
              <a:gd name="connsiteY4" fmla="*/ 6949440 h 6949440"/>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3307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617749 w 6520759"/>
              <a:gd name="connsiteY4"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585855 w 6520759"/>
              <a:gd name="connsiteY4" fmla="*/ 6483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253346 w 6520759"/>
              <a:gd name="connsiteY4" fmla="*/ 6858000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6435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70700 h 6870700"/>
              <a:gd name="connsiteX1" fmla="*/ 0 w 6520759"/>
              <a:gd name="connsiteY1" fmla="*/ 0 h 6870700"/>
              <a:gd name="connsiteX2" fmla="*/ 5411521 w 6520759"/>
              <a:gd name="connsiteY2" fmla="*/ 8467 h 6870700"/>
              <a:gd name="connsiteX3" fmla="*/ 6520657 w 6520759"/>
              <a:gd name="connsiteY3" fmla="*/ 6866466 h 6870700"/>
              <a:gd name="connsiteX4" fmla="*/ 1901973 w 6520759"/>
              <a:gd name="connsiteY4" fmla="*/ 6862403 h 6870700"/>
              <a:gd name="connsiteX5" fmla="*/ 1391458 w 6520759"/>
              <a:gd name="connsiteY5" fmla="*/ 5909484 h 6870700"/>
              <a:gd name="connsiteX0" fmla="*/ 0 w 6523934"/>
              <a:gd name="connsiteY0" fmla="*/ 59182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13"/>
              <a:gd name="connsiteY0" fmla="*/ 5905500 h 6866466"/>
              <a:gd name="connsiteX1" fmla="*/ 3175 w 6523913"/>
              <a:gd name="connsiteY1" fmla="*/ 0 h 6866466"/>
              <a:gd name="connsiteX2" fmla="*/ 5414696 w 6523913"/>
              <a:gd name="connsiteY2" fmla="*/ 8467 h 6866466"/>
              <a:gd name="connsiteX3" fmla="*/ 6523832 w 6523913"/>
              <a:gd name="connsiteY3" fmla="*/ 6866466 h 6866466"/>
              <a:gd name="connsiteX4" fmla="*/ 1905148 w 6523913"/>
              <a:gd name="connsiteY4" fmla="*/ 6862403 h 6866466"/>
              <a:gd name="connsiteX5" fmla="*/ 1394633 w 6523913"/>
              <a:gd name="connsiteY5" fmla="*/ 5909484 h 6866466"/>
              <a:gd name="connsiteX0" fmla="*/ 0 w 6523908"/>
              <a:gd name="connsiteY0" fmla="*/ 5905500 h 6866466"/>
              <a:gd name="connsiteX1" fmla="*/ 3175 w 6523908"/>
              <a:gd name="connsiteY1" fmla="*/ 0 h 6866466"/>
              <a:gd name="connsiteX2" fmla="*/ 5409221 w 6523908"/>
              <a:gd name="connsiteY2" fmla="*/ 2992 h 6866466"/>
              <a:gd name="connsiteX3" fmla="*/ 6523832 w 6523908"/>
              <a:gd name="connsiteY3" fmla="*/ 6866466 h 6866466"/>
              <a:gd name="connsiteX4" fmla="*/ 1905148 w 6523908"/>
              <a:gd name="connsiteY4" fmla="*/ 6862403 h 6866466"/>
              <a:gd name="connsiteX5" fmla="*/ 1394633 w 6523908"/>
              <a:gd name="connsiteY5" fmla="*/ 5909484 h 6866466"/>
              <a:gd name="connsiteX0" fmla="*/ 0 w 6523908"/>
              <a:gd name="connsiteY0" fmla="*/ 5914010 h 6874976"/>
              <a:gd name="connsiteX1" fmla="*/ 3175 w 6523908"/>
              <a:gd name="connsiteY1" fmla="*/ 8510 h 6874976"/>
              <a:gd name="connsiteX2" fmla="*/ 5409222 w 6523908"/>
              <a:gd name="connsiteY2" fmla="*/ 0 h 6874976"/>
              <a:gd name="connsiteX3" fmla="*/ 6523832 w 6523908"/>
              <a:gd name="connsiteY3" fmla="*/ 6874976 h 6874976"/>
              <a:gd name="connsiteX4" fmla="*/ 1905148 w 6523908"/>
              <a:gd name="connsiteY4" fmla="*/ 6870913 h 6874976"/>
              <a:gd name="connsiteX5" fmla="*/ 1394633 w 6523908"/>
              <a:gd name="connsiteY5" fmla="*/ 5917994 h 6874976"/>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94633 w 6523908"/>
              <a:gd name="connsiteY5" fmla="*/ 5917994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6444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7770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839389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30835"/>
              <a:gd name="connsiteY0" fmla="*/ 5797826 h 6876663"/>
              <a:gd name="connsiteX1" fmla="*/ 10102 w 6530835"/>
              <a:gd name="connsiteY1" fmla="*/ 8510 h 6876663"/>
              <a:gd name="connsiteX2" fmla="*/ 5416149 w 6530835"/>
              <a:gd name="connsiteY2" fmla="*/ 0 h 6876663"/>
              <a:gd name="connsiteX3" fmla="*/ 6530759 w 6530835"/>
              <a:gd name="connsiteY3" fmla="*/ 6874976 h 6876663"/>
              <a:gd name="connsiteX4" fmla="*/ 2225872 w 6530835"/>
              <a:gd name="connsiteY4" fmla="*/ 6876663 h 6876663"/>
              <a:gd name="connsiteX5" fmla="*/ 1765045 w 6530835"/>
              <a:gd name="connsiteY5" fmla="*/ 5787824 h 6876663"/>
              <a:gd name="connsiteX0" fmla="*/ 0 w 6526263"/>
              <a:gd name="connsiteY0" fmla="*/ 5806970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78262 w 6526263"/>
              <a:gd name="connsiteY5" fmla="*/ 5809172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15075 w 6526263"/>
              <a:gd name="connsiteY5"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0313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62130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418234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7088"/>
              <a:gd name="connsiteX1" fmla="*/ 5530 w 6526263"/>
              <a:gd name="connsiteY1" fmla="*/ 8510 h 6877088"/>
              <a:gd name="connsiteX2" fmla="*/ 5411577 w 6526263"/>
              <a:gd name="connsiteY2" fmla="*/ 0 h 6877088"/>
              <a:gd name="connsiteX3" fmla="*/ 6526187 w 6526263"/>
              <a:gd name="connsiteY3" fmla="*/ 6874976 h 6877088"/>
              <a:gd name="connsiteX4" fmla="*/ 2216852 w 6526263"/>
              <a:gd name="connsiteY4" fmla="*/ 6877088 h 6877088"/>
              <a:gd name="connsiteX5" fmla="*/ 1938880 w 6526263"/>
              <a:gd name="connsiteY5" fmla="*/ 5800338 h 68770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1938880 w 6526263"/>
              <a:gd name="connsiteY5"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86496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6020 w 6526263"/>
              <a:gd name="connsiteY6" fmla="*/ 579081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9194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3088"/>
              <a:gd name="connsiteY0" fmla="*/ 59438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311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802369 w 6523088"/>
              <a:gd name="connsiteY6" fmla="*/ 57971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3060 w 6523088"/>
              <a:gd name="connsiteY5" fmla="*/ 609075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3088" h="6874976">
                <a:moveTo>
                  <a:pt x="0" y="5940701"/>
                </a:moveTo>
                <a:cubicBezTo>
                  <a:pt x="1058" y="3967968"/>
                  <a:pt x="1297" y="1981243"/>
                  <a:pt x="2355" y="8510"/>
                </a:cubicBezTo>
                <a:lnTo>
                  <a:pt x="5408402" y="0"/>
                </a:lnTo>
                <a:cubicBezTo>
                  <a:pt x="6455956" y="2430101"/>
                  <a:pt x="6525833" y="5802533"/>
                  <a:pt x="6523012" y="6874976"/>
                </a:cubicBezTo>
                <a:lnTo>
                  <a:pt x="2086690" y="6867988"/>
                </a:lnTo>
                <a:cubicBezTo>
                  <a:pt x="2088433" y="6657380"/>
                  <a:pt x="2084471" y="6277159"/>
                  <a:pt x="2088935" y="6141551"/>
                </a:cubicBezTo>
                <a:cubicBezTo>
                  <a:pt x="1969589" y="5869418"/>
                  <a:pt x="1879763" y="5956161"/>
                  <a:pt x="1316644" y="5936863"/>
                </a:cubicBezTo>
              </a:path>
            </a:pathLst>
          </a:custGeom>
        </p:spPr>
        <p:txBody>
          <a:bodyPr anchor="ctr"/>
          <a:lstStyle>
            <a:lvl1pPr marL="0" indent="0" algn="ctr">
              <a:buNone/>
              <a:defRPr sz="1000" b="1">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1" name="Dikdörtgen 8"/>
          <p:cNvSpPr/>
          <p:nvPr userDrawn="1"/>
        </p:nvSpPr>
        <p:spPr>
          <a:xfrm flipV="1">
            <a:off x="7595611" y="2327476"/>
            <a:ext cx="648000" cy="180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4" name="Text Placeholder 40"/>
          <p:cNvSpPr>
            <a:spLocks noGrp="1"/>
          </p:cNvSpPr>
          <p:nvPr>
            <p:ph type="body" sz="quarter" idx="21" hasCustomPrompt="1"/>
          </p:nvPr>
        </p:nvSpPr>
        <p:spPr>
          <a:xfrm>
            <a:off x="7501479" y="1174052"/>
            <a:ext cx="3710477" cy="247212"/>
          </a:xfrm>
          <a:prstGeom prst="rect">
            <a:avLst/>
          </a:prstGeom>
        </p:spPr>
        <p:txBody>
          <a:bodyPr anchor="ctr">
            <a:normAutofit/>
          </a:bodyPr>
          <a:lstStyle>
            <a:lvl1pPr marL="0" indent="0">
              <a:lnSpc>
                <a:spcPct val="90000"/>
              </a:lnSpc>
              <a:buNone/>
              <a:defRPr sz="1000" b="0">
                <a:solidFill>
                  <a:schemeClr val="bg1"/>
                </a:solidFill>
                <a:latin typeface="Arial" charset="0"/>
                <a:ea typeface="Arial" charset="0"/>
                <a:cs typeface="Arial" charset="0"/>
              </a:defRPr>
            </a:lvl1pPr>
          </a:lstStyle>
          <a:p>
            <a:pPr lvl="0"/>
            <a:r>
              <a:rPr lang="tr-TR" dirty="0"/>
              <a:t>BİRİNCİ BAŞLIĞI YAZINIZ</a:t>
            </a:r>
            <a:endParaRPr lang="en-US" dirty="0"/>
          </a:p>
        </p:txBody>
      </p:sp>
      <p:sp>
        <p:nvSpPr>
          <p:cNvPr id="15" name="Text Placeholder 40"/>
          <p:cNvSpPr>
            <a:spLocks noGrp="1"/>
          </p:cNvSpPr>
          <p:nvPr>
            <p:ph type="body" sz="quarter" idx="16" hasCustomPrompt="1"/>
          </p:nvPr>
        </p:nvSpPr>
        <p:spPr>
          <a:xfrm>
            <a:off x="7501480" y="1421264"/>
            <a:ext cx="3710477" cy="786095"/>
          </a:xfrm>
          <a:prstGeom prst="rect">
            <a:avLst/>
          </a:prstGeom>
        </p:spPr>
        <p:txBody>
          <a:bodyPr anchor="ct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600" b="1">
                <a:solidFill>
                  <a:schemeClr val="bg1"/>
                </a:solidFill>
                <a:latin typeface="Arial" charset="0"/>
                <a:ea typeface="Arial" charset="0"/>
                <a:cs typeface="Arial" charset="0"/>
              </a:defRPr>
            </a:lvl1pPr>
          </a:lstStyle>
          <a:p>
            <a:pPr lvl="0"/>
            <a:r>
              <a:rPr lang="en-US" dirty="0"/>
              <a:t>İKİNCİ BAŞLIĞI YAZINIZ</a:t>
            </a:r>
          </a:p>
        </p:txBody>
      </p:sp>
      <p:sp>
        <p:nvSpPr>
          <p:cNvPr id="16" name="Text Placeholder 40"/>
          <p:cNvSpPr>
            <a:spLocks noGrp="1"/>
          </p:cNvSpPr>
          <p:nvPr>
            <p:ph type="body" sz="quarter" idx="17" hasCustomPrompt="1"/>
          </p:nvPr>
        </p:nvSpPr>
        <p:spPr>
          <a:xfrm>
            <a:off x="7501480" y="2465593"/>
            <a:ext cx="3710477" cy="2786305"/>
          </a:xfrm>
          <a:prstGeom prst="rect">
            <a:avLst/>
          </a:prstGeom>
        </p:spPr>
        <p:txBody>
          <a:bodyPr anchor="t">
            <a:normAutofit/>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0" baseline="0">
                <a:solidFill>
                  <a:schemeClr val="bg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3" name="TextBox 2"/>
          <p:cNvSpPr txBox="1"/>
          <p:nvPr userDrawn="1"/>
        </p:nvSpPr>
        <p:spPr>
          <a:xfrm>
            <a:off x="-1948070" y="2027583"/>
            <a:ext cx="184731" cy="369332"/>
          </a:xfrm>
          <a:prstGeom prst="rect">
            <a:avLst/>
          </a:prstGeom>
          <a:noFill/>
        </p:spPr>
        <p:txBody>
          <a:bodyPr wrap="none" rtlCol="0">
            <a:spAutoFit/>
          </a:bodyPr>
          <a:lstStyle/>
          <a:p>
            <a:endParaRPr lang="en-US" dirty="0"/>
          </a:p>
        </p:txBody>
      </p:sp>
      <p:sp>
        <p:nvSpPr>
          <p:cNvPr id="1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k_03">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tretch>
            <a:fillRect/>
          </a:stretch>
        </p:blipFill>
        <p:spPr>
          <a:xfrm>
            <a:off x="0" y="0"/>
            <a:ext cx="12192000" cy="6858000"/>
          </a:xfrm>
          <a:prstGeom prst="rect">
            <a:avLst/>
          </a:prstGeom>
        </p:spPr>
      </p:pic>
      <p:sp>
        <p:nvSpPr>
          <p:cNvPr id="13" name="Picture Placeholder 24"/>
          <p:cNvSpPr>
            <a:spLocks noGrp="1"/>
          </p:cNvSpPr>
          <p:nvPr>
            <p:ph type="pic" sz="quarter" idx="22" hasCustomPrompt="1"/>
          </p:nvPr>
        </p:nvSpPr>
        <p:spPr>
          <a:xfrm>
            <a:off x="3175" y="-16976"/>
            <a:ext cx="6523765" cy="6874976"/>
          </a:xfrm>
          <a:custGeom>
            <a:avLst/>
            <a:gdLst>
              <a:gd name="connsiteX0" fmla="*/ 0 w 6622255"/>
              <a:gd name="connsiteY0" fmla="*/ 0 h 6858000"/>
              <a:gd name="connsiteX1" fmla="*/ 6622255 w 6622255"/>
              <a:gd name="connsiteY1" fmla="*/ 0 h 6858000"/>
              <a:gd name="connsiteX2" fmla="*/ 6622255 w 6622255"/>
              <a:gd name="connsiteY2" fmla="*/ 6858000 h 6858000"/>
              <a:gd name="connsiteX3" fmla="*/ 0 w 6622255"/>
              <a:gd name="connsiteY3" fmla="*/ 6858000 h 6858000"/>
              <a:gd name="connsiteX4" fmla="*/ 0 w 6622255"/>
              <a:gd name="connsiteY4" fmla="*/ 0 h 6858000"/>
              <a:gd name="connsiteX0" fmla="*/ 0 w 6622255"/>
              <a:gd name="connsiteY0" fmla="*/ 0 h 6858000"/>
              <a:gd name="connsiteX1" fmla="*/ 5411521 w 6622255"/>
              <a:gd name="connsiteY1" fmla="*/ 8467 h 6858000"/>
              <a:gd name="connsiteX2" fmla="*/ 6622255 w 6622255"/>
              <a:gd name="connsiteY2" fmla="*/ 6858000 h 6858000"/>
              <a:gd name="connsiteX3" fmla="*/ 0 w 6622255"/>
              <a:gd name="connsiteY3" fmla="*/ 6858000 h 6858000"/>
              <a:gd name="connsiteX4" fmla="*/ 0 w 6622255"/>
              <a:gd name="connsiteY4" fmla="*/ 0 h 6858000"/>
              <a:gd name="connsiteX0" fmla="*/ 0 w 5767122"/>
              <a:gd name="connsiteY0" fmla="*/ 0 h 6858000"/>
              <a:gd name="connsiteX1" fmla="*/ 5411521 w 5767122"/>
              <a:gd name="connsiteY1" fmla="*/ 8467 h 6858000"/>
              <a:gd name="connsiteX2" fmla="*/ 5767122 w 5767122"/>
              <a:gd name="connsiteY2" fmla="*/ 6841066 h 6858000"/>
              <a:gd name="connsiteX3" fmla="*/ 0 w 5767122"/>
              <a:gd name="connsiteY3" fmla="*/ 6858000 h 6858000"/>
              <a:gd name="connsiteX4" fmla="*/ 0 w 5767122"/>
              <a:gd name="connsiteY4" fmla="*/ 0 h 6858000"/>
              <a:gd name="connsiteX0" fmla="*/ 0 w 5682456"/>
              <a:gd name="connsiteY0" fmla="*/ 0 h 6858000"/>
              <a:gd name="connsiteX1" fmla="*/ 5411521 w 5682456"/>
              <a:gd name="connsiteY1" fmla="*/ 8467 h 6858000"/>
              <a:gd name="connsiteX2" fmla="*/ 5682456 w 5682456"/>
              <a:gd name="connsiteY2" fmla="*/ 6857999 h 6858000"/>
              <a:gd name="connsiteX3" fmla="*/ 0 w 5682456"/>
              <a:gd name="connsiteY3" fmla="*/ 6858000 h 6858000"/>
              <a:gd name="connsiteX4" fmla="*/ 0 w 5682456"/>
              <a:gd name="connsiteY4" fmla="*/ 0 h 6858000"/>
              <a:gd name="connsiteX0" fmla="*/ 0 w 5989396"/>
              <a:gd name="connsiteY0" fmla="*/ 0 h 6858000"/>
              <a:gd name="connsiteX1" fmla="*/ 5411521 w 5989396"/>
              <a:gd name="connsiteY1" fmla="*/ 8467 h 6858000"/>
              <a:gd name="connsiteX2" fmla="*/ 5682456 w 5989396"/>
              <a:gd name="connsiteY2" fmla="*/ 6857999 h 6858000"/>
              <a:gd name="connsiteX3" fmla="*/ 0 w 5989396"/>
              <a:gd name="connsiteY3" fmla="*/ 6858000 h 6858000"/>
              <a:gd name="connsiteX4" fmla="*/ 0 w 5989396"/>
              <a:gd name="connsiteY4" fmla="*/ 0 h 6858000"/>
              <a:gd name="connsiteX0" fmla="*/ 0 w 6379127"/>
              <a:gd name="connsiteY0" fmla="*/ 0 h 6858000"/>
              <a:gd name="connsiteX1" fmla="*/ 5411521 w 6379127"/>
              <a:gd name="connsiteY1" fmla="*/ 8467 h 6858000"/>
              <a:gd name="connsiteX2" fmla="*/ 5682456 w 6379127"/>
              <a:gd name="connsiteY2" fmla="*/ 6857999 h 6858000"/>
              <a:gd name="connsiteX3" fmla="*/ 0 w 6379127"/>
              <a:gd name="connsiteY3" fmla="*/ 6858000 h 6858000"/>
              <a:gd name="connsiteX4" fmla="*/ 0 w 6379127"/>
              <a:gd name="connsiteY4" fmla="*/ 0 h 6858000"/>
              <a:gd name="connsiteX0" fmla="*/ 0 w 6342560"/>
              <a:gd name="connsiteY0" fmla="*/ 0 h 6858000"/>
              <a:gd name="connsiteX1" fmla="*/ 5411521 w 6342560"/>
              <a:gd name="connsiteY1" fmla="*/ 8467 h 6858000"/>
              <a:gd name="connsiteX2" fmla="*/ 5682456 w 6342560"/>
              <a:gd name="connsiteY2" fmla="*/ 6857999 h 6858000"/>
              <a:gd name="connsiteX3" fmla="*/ 0 w 6342560"/>
              <a:gd name="connsiteY3" fmla="*/ 6858000 h 6858000"/>
              <a:gd name="connsiteX4" fmla="*/ 0 w 6342560"/>
              <a:gd name="connsiteY4" fmla="*/ 0 h 6858000"/>
              <a:gd name="connsiteX0" fmla="*/ 0 w 6531294"/>
              <a:gd name="connsiteY0" fmla="*/ 0 h 6858000"/>
              <a:gd name="connsiteX1" fmla="*/ 5411521 w 6531294"/>
              <a:gd name="connsiteY1" fmla="*/ 8467 h 6858000"/>
              <a:gd name="connsiteX2" fmla="*/ 5978790 w 6531294"/>
              <a:gd name="connsiteY2" fmla="*/ 6857999 h 6858000"/>
              <a:gd name="connsiteX3" fmla="*/ 0 w 6531294"/>
              <a:gd name="connsiteY3" fmla="*/ 6858000 h 6858000"/>
              <a:gd name="connsiteX4" fmla="*/ 0 w 6531294"/>
              <a:gd name="connsiteY4" fmla="*/ 0 h 6858000"/>
              <a:gd name="connsiteX0" fmla="*/ 0 w 6394250"/>
              <a:gd name="connsiteY0" fmla="*/ 0 h 6858000"/>
              <a:gd name="connsiteX1" fmla="*/ 5411521 w 6394250"/>
              <a:gd name="connsiteY1" fmla="*/ 8467 h 6858000"/>
              <a:gd name="connsiteX2" fmla="*/ 5978790 w 6394250"/>
              <a:gd name="connsiteY2" fmla="*/ 6857999 h 6858000"/>
              <a:gd name="connsiteX3" fmla="*/ 0 w 6394250"/>
              <a:gd name="connsiteY3" fmla="*/ 6858000 h 6858000"/>
              <a:gd name="connsiteX4" fmla="*/ 0 w 6394250"/>
              <a:gd name="connsiteY4" fmla="*/ 0 h 6858000"/>
              <a:gd name="connsiteX0" fmla="*/ 0 w 6799831"/>
              <a:gd name="connsiteY0" fmla="*/ 0 h 6866466"/>
              <a:gd name="connsiteX1" fmla="*/ 5411521 w 6799831"/>
              <a:gd name="connsiteY1" fmla="*/ 8467 h 6866466"/>
              <a:gd name="connsiteX2" fmla="*/ 6520657 w 6799831"/>
              <a:gd name="connsiteY2" fmla="*/ 6866466 h 6866466"/>
              <a:gd name="connsiteX3" fmla="*/ 0 w 6799831"/>
              <a:gd name="connsiteY3" fmla="*/ 6858000 h 6866466"/>
              <a:gd name="connsiteX4" fmla="*/ 0 w 6799831"/>
              <a:gd name="connsiteY4" fmla="*/ 0 h 6866466"/>
              <a:gd name="connsiteX0" fmla="*/ 0 w 6520759"/>
              <a:gd name="connsiteY0" fmla="*/ 0 h 6866466"/>
              <a:gd name="connsiteX1" fmla="*/ 5411521 w 6520759"/>
              <a:gd name="connsiteY1" fmla="*/ 8467 h 6866466"/>
              <a:gd name="connsiteX2" fmla="*/ 6520657 w 6520759"/>
              <a:gd name="connsiteY2" fmla="*/ 6866466 h 6866466"/>
              <a:gd name="connsiteX3" fmla="*/ 0 w 6520759"/>
              <a:gd name="connsiteY3" fmla="*/ 6858000 h 6866466"/>
              <a:gd name="connsiteX4" fmla="*/ 0 w 6520759"/>
              <a:gd name="connsiteY4" fmla="*/ 0 h 6866466"/>
              <a:gd name="connsiteX0" fmla="*/ 0 w 6520759"/>
              <a:gd name="connsiteY0" fmla="*/ 6858000 h 6949440"/>
              <a:gd name="connsiteX1" fmla="*/ 0 w 6520759"/>
              <a:gd name="connsiteY1" fmla="*/ 0 h 6949440"/>
              <a:gd name="connsiteX2" fmla="*/ 5411521 w 6520759"/>
              <a:gd name="connsiteY2" fmla="*/ 8467 h 6949440"/>
              <a:gd name="connsiteX3" fmla="*/ 6520657 w 6520759"/>
              <a:gd name="connsiteY3" fmla="*/ 6866466 h 6949440"/>
              <a:gd name="connsiteX4" fmla="*/ 91440 w 6520759"/>
              <a:gd name="connsiteY4" fmla="*/ 6949440 h 6949440"/>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3307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617749 w 6520759"/>
              <a:gd name="connsiteY4"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585855 w 6520759"/>
              <a:gd name="connsiteY4" fmla="*/ 6483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253346 w 6520759"/>
              <a:gd name="connsiteY4" fmla="*/ 6858000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6435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70700 h 6870700"/>
              <a:gd name="connsiteX1" fmla="*/ 0 w 6520759"/>
              <a:gd name="connsiteY1" fmla="*/ 0 h 6870700"/>
              <a:gd name="connsiteX2" fmla="*/ 5411521 w 6520759"/>
              <a:gd name="connsiteY2" fmla="*/ 8467 h 6870700"/>
              <a:gd name="connsiteX3" fmla="*/ 6520657 w 6520759"/>
              <a:gd name="connsiteY3" fmla="*/ 6866466 h 6870700"/>
              <a:gd name="connsiteX4" fmla="*/ 1901973 w 6520759"/>
              <a:gd name="connsiteY4" fmla="*/ 6862403 h 6870700"/>
              <a:gd name="connsiteX5" fmla="*/ 1391458 w 6520759"/>
              <a:gd name="connsiteY5" fmla="*/ 5909484 h 6870700"/>
              <a:gd name="connsiteX0" fmla="*/ 0 w 6523934"/>
              <a:gd name="connsiteY0" fmla="*/ 59182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13"/>
              <a:gd name="connsiteY0" fmla="*/ 5905500 h 6866466"/>
              <a:gd name="connsiteX1" fmla="*/ 3175 w 6523913"/>
              <a:gd name="connsiteY1" fmla="*/ 0 h 6866466"/>
              <a:gd name="connsiteX2" fmla="*/ 5414696 w 6523913"/>
              <a:gd name="connsiteY2" fmla="*/ 8467 h 6866466"/>
              <a:gd name="connsiteX3" fmla="*/ 6523832 w 6523913"/>
              <a:gd name="connsiteY3" fmla="*/ 6866466 h 6866466"/>
              <a:gd name="connsiteX4" fmla="*/ 1905148 w 6523913"/>
              <a:gd name="connsiteY4" fmla="*/ 6862403 h 6866466"/>
              <a:gd name="connsiteX5" fmla="*/ 1394633 w 6523913"/>
              <a:gd name="connsiteY5" fmla="*/ 5909484 h 6866466"/>
              <a:gd name="connsiteX0" fmla="*/ 0 w 6523908"/>
              <a:gd name="connsiteY0" fmla="*/ 5905500 h 6866466"/>
              <a:gd name="connsiteX1" fmla="*/ 3175 w 6523908"/>
              <a:gd name="connsiteY1" fmla="*/ 0 h 6866466"/>
              <a:gd name="connsiteX2" fmla="*/ 5409221 w 6523908"/>
              <a:gd name="connsiteY2" fmla="*/ 2992 h 6866466"/>
              <a:gd name="connsiteX3" fmla="*/ 6523832 w 6523908"/>
              <a:gd name="connsiteY3" fmla="*/ 6866466 h 6866466"/>
              <a:gd name="connsiteX4" fmla="*/ 1905148 w 6523908"/>
              <a:gd name="connsiteY4" fmla="*/ 6862403 h 6866466"/>
              <a:gd name="connsiteX5" fmla="*/ 1394633 w 6523908"/>
              <a:gd name="connsiteY5" fmla="*/ 5909484 h 6866466"/>
              <a:gd name="connsiteX0" fmla="*/ 0 w 6523908"/>
              <a:gd name="connsiteY0" fmla="*/ 5914010 h 6874976"/>
              <a:gd name="connsiteX1" fmla="*/ 3175 w 6523908"/>
              <a:gd name="connsiteY1" fmla="*/ 8510 h 6874976"/>
              <a:gd name="connsiteX2" fmla="*/ 5409222 w 6523908"/>
              <a:gd name="connsiteY2" fmla="*/ 0 h 6874976"/>
              <a:gd name="connsiteX3" fmla="*/ 6523832 w 6523908"/>
              <a:gd name="connsiteY3" fmla="*/ 6874976 h 6874976"/>
              <a:gd name="connsiteX4" fmla="*/ 1905148 w 6523908"/>
              <a:gd name="connsiteY4" fmla="*/ 6870913 h 6874976"/>
              <a:gd name="connsiteX5" fmla="*/ 1394633 w 6523908"/>
              <a:gd name="connsiteY5" fmla="*/ 5917994 h 6874976"/>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94633 w 6523908"/>
              <a:gd name="connsiteY5" fmla="*/ 5917994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6444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7770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839389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30835"/>
              <a:gd name="connsiteY0" fmla="*/ 5797826 h 6876663"/>
              <a:gd name="connsiteX1" fmla="*/ 10102 w 6530835"/>
              <a:gd name="connsiteY1" fmla="*/ 8510 h 6876663"/>
              <a:gd name="connsiteX2" fmla="*/ 5416149 w 6530835"/>
              <a:gd name="connsiteY2" fmla="*/ 0 h 6876663"/>
              <a:gd name="connsiteX3" fmla="*/ 6530759 w 6530835"/>
              <a:gd name="connsiteY3" fmla="*/ 6874976 h 6876663"/>
              <a:gd name="connsiteX4" fmla="*/ 2225872 w 6530835"/>
              <a:gd name="connsiteY4" fmla="*/ 6876663 h 6876663"/>
              <a:gd name="connsiteX5" fmla="*/ 1765045 w 6530835"/>
              <a:gd name="connsiteY5" fmla="*/ 5787824 h 6876663"/>
              <a:gd name="connsiteX0" fmla="*/ 0 w 6526263"/>
              <a:gd name="connsiteY0" fmla="*/ 5806970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78262 w 6526263"/>
              <a:gd name="connsiteY5" fmla="*/ 5809172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15075 w 6526263"/>
              <a:gd name="connsiteY5"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0313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62130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418234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7088"/>
              <a:gd name="connsiteX1" fmla="*/ 5530 w 6526263"/>
              <a:gd name="connsiteY1" fmla="*/ 8510 h 6877088"/>
              <a:gd name="connsiteX2" fmla="*/ 5411577 w 6526263"/>
              <a:gd name="connsiteY2" fmla="*/ 0 h 6877088"/>
              <a:gd name="connsiteX3" fmla="*/ 6526187 w 6526263"/>
              <a:gd name="connsiteY3" fmla="*/ 6874976 h 6877088"/>
              <a:gd name="connsiteX4" fmla="*/ 2216852 w 6526263"/>
              <a:gd name="connsiteY4" fmla="*/ 6877088 h 6877088"/>
              <a:gd name="connsiteX5" fmla="*/ 1938880 w 6526263"/>
              <a:gd name="connsiteY5" fmla="*/ 5800338 h 68770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1938880 w 6526263"/>
              <a:gd name="connsiteY5"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86496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6020 w 6526263"/>
              <a:gd name="connsiteY6" fmla="*/ 579081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9194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3088"/>
              <a:gd name="connsiteY0" fmla="*/ 59438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311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802369 w 6523088"/>
              <a:gd name="connsiteY6" fmla="*/ 57971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3060 w 6523088"/>
              <a:gd name="connsiteY5" fmla="*/ 609075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3088" h="6874976">
                <a:moveTo>
                  <a:pt x="0" y="5940701"/>
                </a:moveTo>
                <a:cubicBezTo>
                  <a:pt x="1058" y="3967968"/>
                  <a:pt x="1297" y="1981243"/>
                  <a:pt x="2355" y="8510"/>
                </a:cubicBezTo>
                <a:lnTo>
                  <a:pt x="5408402" y="0"/>
                </a:lnTo>
                <a:cubicBezTo>
                  <a:pt x="6455956" y="2430101"/>
                  <a:pt x="6525833" y="5802533"/>
                  <a:pt x="6523012" y="6874976"/>
                </a:cubicBezTo>
                <a:lnTo>
                  <a:pt x="2086690" y="6867988"/>
                </a:lnTo>
                <a:cubicBezTo>
                  <a:pt x="2088433" y="6657380"/>
                  <a:pt x="2084471" y="6277159"/>
                  <a:pt x="2088935" y="6141551"/>
                </a:cubicBezTo>
                <a:cubicBezTo>
                  <a:pt x="1969589" y="5869418"/>
                  <a:pt x="1879763" y="5956161"/>
                  <a:pt x="1316644" y="5936863"/>
                </a:cubicBezTo>
              </a:path>
            </a:pathLst>
          </a:custGeom>
        </p:spPr>
        <p:txBody>
          <a:bodyPr anchor="ctr"/>
          <a:lstStyle>
            <a:lvl1pPr marL="0" indent="0" algn="ctr">
              <a:buNone/>
              <a:defRPr sz="1000" b="1">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1" name="Dikdörtgen 8"/>
          <p:cNvSpPr/>
          <p:nvPr userDrawn="1"/>
        </p:nvSpPr>
        <p:spPr>
          <a:xfrm flipV="1">
            <a:off x="7595611" y="2327476"/>
            <a:ext cx="648000" cy="180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4" name="Text Placeholder 40"/>
          <p:cNvSpPr>
            <a:spLocks noGrp="1"/>
          </p:cNvSpPr>
          <p:nvPr>
            <p:ph type="body" sz="quarter" idx="21" hasCustomPrompt="1"/>
          </p:nvPr>
        </p:nvSpPr>
        <p:spPr>
          <a:xfrm>
            <a:off x="7501479" y="1174052"/>
            <a:ext cx="3710477" cy="247212"/>
          </a:xfrm>
          <a:prstGeom prst="rect">
            <a:avLst/>
          </a:prstGeom>
        </p:spPr>
        <p:txBody>
          <a:bodyPr anchor="ctr">
            <a:normAutofit/>
          </a:bodyPr>
          <a:lstStyle>
            <a:lvl1pPr marL="0" indent="0">
              <a:lnSpc>
                <a:spcPct val="90000"/>
              </a:lnSpc>
              <a:buNone/>
              <a:defRPr sz="1000" b="0">
                <a:solidFill>
                  <a:schemeClr val="bg1"/>
                </a:solidFill>
                <a:latin typeface="Arial" charset="0"/>
                <a:ea typeface="Arial" charset="0"/>
                <a:cs typeface="Arial" charset="0"/>
              </a:defRPr>
            </a:lvl1pPr>
          </a:lstStyle>
          <a:p>
            <a:pPr lvl="0"/>
            <a:r>
              <a:rPr lang="tr-TR" dirty="0"/>
              <a:t>BİRİNCİ BAŞLIĞI YAZINIZ</a:t>
            </a:r>
            <a:endParaRPr lang="en-US" dirty="0"/>
          </a:p>
        </p:txBody>
      </p:sp>
      <p:sp>
        <p:nvSpPr>
          <p:cNvPr id="15" name="Text Placeholder 40"/>
          <p:cNvSpPr>
            <a:spLocks noGrp="1"/>
          </p:cNvSpPr>
          <p:nvPr>
            <p:ph type="body" sz="quarter" idx="16" hasCustomPrompt="1"/>
          </p:nvPr>
        </p:nvSpPr>
        <p:spPr>
          <a:xfrm>
            <a:off x="7501480" y="1421264"/>
            <a:ext cx="3710477" cy="786095"/>
          </a:xfrm>
          <a:prstGeom prst="rect">
            <a:avLst/>
          </a:prstGeom>
        </p:spPr>
        <p:txBody>
          <a:bodyPr anchor="ct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600" b="1">
                <a:solidFill>
                  <a:schemeClr val="bg1"/>
                </a:solidFill>
                <a:latin typeface="Arial" charset="0"/>
                <a:ea typeface="Arial" charset="0"/>
                <a:cs typeface="Arial" charset="0"/>
              </a:defRPr>
            </a:lvl1pPr>
          </a:lstStyle>
          <a:p>
            <a:pPr lvl="0"/>
            <a:r>
              <a:rPr lang="en-US" dirty="0"/>
              <a:t>İKİNCİ BAŞLIĞI YAZINIZ</a:t>
            </a:r>
          </a:p>
        </p:txBody>
      </p:sp>
      <p:sp>
        <p:nvSpPr>
          <p:cNvPr id="16" name="Text Placeholder 40"/>
          <p:cNvSpPr>
            <a:spLocks noGrp="1"/>
          </p:cNvSpPr>
          <p:nvPr>
            <p:ph type="body" sz="quarter" idx="17" hasCustomPrompt="1"/>
          </p:nvPr>
        </p:nvSpPr>
        <p:spPr>
          <a:xfrm>
            <a:off x="7501480" y="2465593"/>
            <a:ext cx="3710477" cy="2786305"/>
          </a:xfrm>
          <a:prstGeom prst="rect">
            <a:avLst/>
          </a:prstGeom>
        </p:spPr>
        <p:txBody>
          <a:bodyPr anchor="t">
            <a:normAutofit/>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0" baseline="0">
                <a:solidFill>
                  <a:schemeClr val="bg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3" name="TextBox 2"/>
          <p:cNvSpPr txBox="1"/>
          <p:nvPr userDrawn="1"/>
        </p:nvSpPr>
        <p:spPr>
          <a:xfrm>
            <a:off x="-1948070" y="2027583"/>
            <a:ext cx="184731" cy="369332"/>
          </a:xfrm>
          <a:prstGeom prst="rect">
            <a:avLst/>
          </a:prstGeom>
          <a:noFill/>
        </p:spPr>
        <p:txBody>
          <a:bodyPr wrap="none" rtlCol="0">
            <a:spAutoFit/>
          </a:bodyPr>
          <a:lstStyle/>
          <a:p>
            <a:endParaRPr lang="en-US" dirty="0"/>
          </a:p>
        </p:txBody>
      </p:sp>
      <p:sp>
        <p:nvSpPr>
          <p:cNvPr id="1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k_04">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2192000" cy="6858000"/>
          </a:xfrm>
          <a:prstGeom prst="rect">
            <a:avLst/>
          </a:prstGeom>
        </p:spPr>
      </p:pic>
      <p:sp>
        <p:nvSpPr>
          <p:cNvPr id="13" name="Picture Placeholder 24"/>
          <p:cNvSpPr>
            <a:spLocks noGrp="1"/>
          </p:cNvSpPr>
          <p:nvPr>
            <p:ph type="pic" sz="quarter" idx="22" hasCustomPrompt="1"/>
          </p:nvPr>
        </p:nvSpPr>
        <p:spPr>
          <a:xfrm>
            <a:off x="3175" y="-16976"/>
            <a:ext cx="6523765" cy="6874976"/>
          </a:xfrm>
          <a:custGeom>
            <a:avLst/>
            <a:gdLst>
              <a:gd name="connsiteX0" fmla="*/ 0 w 6622255"/>
              <a:gd name="connsiteY0" fmla="*/ 0 h 6858000"/>
              <a:gd name="connsiteX1" fmla="*/ 6622255 w 6622255"/>
              <a:gd name="connsiteY1" fmla="*/ 0 h 6858000"/>
              <a:gd name="connsiteX2" fmla="*/ 6622255 w 6622255"/>
              <a:gd name="connsiteY2" fmla="*/ 6858000 h 6858000"/>
              <a:gd name="connsiteX3" fmla="*/ 0 w 6622255"/>
              <a:gd name="connsiteY3" fmla="*/ 6858000 h 6858000"/>
              <a:gd name="connsiteX4" fmla="*/ 0 w 6622255"/>
              <a:gd name="connsiteY4" fmla="*/ 0 h 6858000"/>
              <a:gd name="connsiteX0" fmla="*/ 0 w 6622255"/>
              <a:gd name="connsiteY0" fmla="*/ 0 h 6858000"/>
              <a:gd name="connsiteX1" fmla="*/ 5411521 w 6622255"/>
              <a:gd name="connsiteY1" fmla="*/ 8467 h 6858000"/>
              <a:gd name="connsiteX2" fmla="*/ 6622255 w 6622255"/>
              <a:gd name="connsiteY2" fmla="*/ 6858000 h 6858000"/>
              <a:gd name="connsiteX3" fmla="*/ 0 w 6622255"/>
              <a:gd name="connsiteY3" fmla="*/ 6858000 h 6858000"/>
              <a:gd name="connsiteX4" fmla="*/ 0 w 6622255"/>
              <a:gd name="connsiteY4" fmla="*/ 0 h 6858000"/>
              <a:gd name="connsiteX0" fmla="*/ 0 w 5767122"/>
              <a:gd name="connsiteY0" fmla="*/ 0 h 6858000"/>
              <a:gd name="connsiteX1" fmla="*/ 5411521 w 5767122"/>
              <a:gd name="connsiteY1" fmla="*/ 8467 h 6858000"/>
              <a:gd name="connsiteX2" fmla="*/ 5767122 w 5767122"/>
              <a:gd name="connsiteY2" fmla="*/ 6841066 h 6858000"/>
              <a:gd name="connsiteX3" fmla="*/ 0 w 5767122"/>
              <a:gd name="connsiteY3" fmla="*/ 6858000 h 6858000"/>
              <a:gd name="connsiteX4" fmla="*/ 0 w 5767122"/>
              <a:gd name="connsiteY4" fmla="*/ 0 h 6858000"/>
              <a:gd name="connsiteX0" fmla="*/ 0 w 5682456"/>
              <a:gd name="connsiteY0" fmla="*/ 0 h 6858000"/>
              <a:gd name="connsiteX1" fmla="*/ 5411521 w 5682456"/>
              <a:gd name="connsiteY1" fmla="*/ 8467 h 6858000"/>
              <a:gd name="connsiteX2" fmla="*/ 5682456 w 5682456"/>
              <a:gd name="connsiteY2" fmla="*/ 6857999 h 6858000"/>
              <a:gd name="connsiteX3" fmla="*/ 0 w 5682456"/>
              <a:gd name="connsiteY3" fmla="*/ 6858000 h 6858000"/>
              <a:gd name="connsiteX4" fmla="*/ 0 w 5682456"/>
              <a:gd name="connsiteY4" fmla="*/ 0 h 6858000"/>
              <a:gd name="connsiteX0" fmla="*/ 0 w 5989396"/>
              <a:gd name="connsiteY0" fmla="*/ 0 h 6858000"/>
              <a:gd name="connsiteX1" fmla="*/ 5411521 w 5989396"/>
              <a:gd name="connsiteY1" fmla="*/ 8467 h 6858000"/>
              <a:gd name="connsiteX2" fmla="*/ 5682456 w 5989396"/>
              <a:gd name="connsiteY2" fmla="*/ 6857999 h 6858000"/>
              <a:gd name="connsiteX3" fmla="*/ 0 w 5989396"/>
              <a:gd name="connsiteY3" fmla="*/ 6858000 h 6858000"/>
              <a:gd name="connsiteX4" fmla="*/ 0 w 5989396"/>
              <a:gd name="connsiteY4" fmla="*/ 0 h 6858000"/>
              <a:gd name="connsiteX0" fmla="*/ 0 w 6379127"/>
              <a:gd name="connsiteY0" fmla="*/ 0 h 6858000"/>
              <a:gd name="connsiteX1" fmla="*/ 5411521 w 6379127"/>
              <a:gd name="connsiteY1" fmla="*/ 8467 h 6858000"/>
              <a:gd name="connsiteX2" fmla="*/ 5682456 w 6379127"/>
              <a:gd name="connsiteY2" fmla="*/ 6857999 h 6858000"/>
              <a:gd name="connsiteX3" fmla="*/ 0 w 6379127"/>
              <a:gd name="connsiteY3" fmla="*/ 6858000 h 6858000"/>
              <a:gd name="connsiteX4" fmla="*/ 0 w 6379127"/>
              <a:gd name="connsiteY4" fmla="*/ 0 h 6858000"/>
              <a:gd name="connsiteX0" fmla="*/ 0 w 6342560"/>
              <a:gd name="connsiteY0" fmla="*/ 0 h 6858000"/>
              <a:gd name="connsiteX1" fmla="*/ 5411521 w 6342560"/>
              <a:gd name="connsiteY1" fmla="*/ 8467 h 6858000"/>
              <a:gd name="connsiteX2" fmla="*/ 5682456 w 6342560"/>
              <a:gd name="connsiteY2" fmla="*/ 6857999 h 6858000"/>
              <a:gd name="connsiteX3" fmla="*/ 0 w 6342560"/>
              <a:gd name="connsiteY3" fmla="*/ 6858000 h 6858000"/>
              <a:gd name="connsiteX4" fmla="*/ 0 w 6342560"/>
              <a:gd name="connsiteY4" fmla="*/ 0 h 6858000"/>
              <a:gd name="connsiteX0" fmla="*/ 0 w 6531294"/>
              <a:gd name="connsiteY0" fmla="*/ 0 h 6858000"/>
              <a:gd name="connsiteX1" fmla="*/ 5411521 w 6531294"/>
              <a:gd name="connsiteY1" fmla="*/ 8467 h 6858000"/>
              <a:gd name="connsiteX2" fmla="*/ 5978790 w 6531294"/>
              <a:gd name="connsiteY2" fmla="*/ 6857999 h 6858000"/>
              <a:gd name="connsiteX3" fmla="*/ 0 w 6531294"/>
              <a:gd name="connsiteY3" fmla="*/ 6858000 h 6858000"/>
              <a:gd name="connsiteX4" fmla="*/ 0 w 6531294"/>
              <a:gd name="connsiteY4" fmla="*/ 0 h 6858000"/>
              <a:gd name="connsiteX0" fmla="*/ 0 w 6394250"/>
              <a:gd name="connsiteY0" fmla="*/ 0 h 6858000"/>
              <a:gd name="connsiteX1" fmla="*/ 5411521 w 6394250"/>
              <a:gd name="connsiteY1" fmla="*/ 8467 h 6858000"/>
              <a:gd name="connsiteX2" fmla="*/ 5978790 w 6394250"/>
              <a:gd name="connsiteY2" fmla="*/ 6857999 h 6858000"/>
              <a:gd name="connsiteX3" fmla="*/ 0 w 6394250"/>
              <a:gd name="connsiteY3" fmla="*/ 6858000 h 6858000"/>
              <a:gd name="connsiteX4" fmla="*/ 0 w 6394250"/>
              <a:gd name="connsiteY4" fmla="*/ 0 h 6858000"/>
              <a:gd name="connsiteX0" fmla="*/ 0 w 6799831"/>
              <a:gd name="connsiteY0" fmla="*/ 0 h 6866466"/>
              <a:gd name="connsiteX1" fmla="*/ 5411521 w 6799831"/>
              <a:gd name="connsiteY1" fmla="*/ 8467 h 6866466"/>
              <a:gd name="connsiteX2" fmla="*/ 6520657 w 6799831"/>
              <a:gd name="connsiteY2" fmla="*/ 6866466 h 6866466"/>
              <a:gd name="connsiteX3" fmla="*/ 0 w 6799831"/>
              <a:gd name="connsiteY3" fmla="*/ 6858000 h 6866466"/>
              <a:gd name="connsiteX4" fmla="*/ 0 w 6799831"/>
              <a:gd name="connsiteY4" fmla="*/ 0 h 6866466"/>
              <a:gd name="connsiteX0" fmla="*/ 0 w 6520759"/>
              <a:gd name="connsiteY0" fmla="*/ 0 h 6866466"/>
              <a:gd name="connsiteX1" fmla="*/ 5411521 w 6520759"/>
              <a:gd name="connsiteY1" fmla="*/ 8467 h 6866466"/>
              <a:gd name="connsiteX2" fmla="*/ 6520657 w 6520759"/>
              <a:gd name="connsiteY2" fmla="*/ 6866466 h 6866466"/>
              <a:gd name="connsiteX3" fmla="*/ 0 w 6520759"/>
              <a:gd name="connsiteY3" fmla="*/ 6858000 h 6866466"/>
              <a:gd name="connsiteX4" fmla="*/ 0 w 6520759"/>
              <a:gd name="connsiteY4" fmla="*/ 0 h 6866466"/>
              <a:gd name="connsiteX0" fmla="*/ 0 w 6520759"/>
              <a:gd name="connsiteY0" fmla="*/ 6858000 h 6949440"/>
              <a:gd name="connsiteX1" fmla="*/ 0 w 6520759"/>
              <a:gd name="connsiteY1" fmla="*/ 0 h 6949440"/>
              <a:gd name="connsiteX2" fmla="*/ 5411521 w 6520759"/>
              <a:gd name="connsiteY2" fmla="*/ 8467 h 6949440"/>
              <a:gd name="connsiteX3" fmla="*/ 6520657 w 6520759"/>
              <a:gd name="connsiteY3" fmla="*/ 6866466 h 6949440"/>
              <a:gd name="connsiteX4" fmla="*/ 91440 w 6520759"/>
              <a:gd name="connsiteY4" fmla="*/ 6949440 h 6949440"/>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3307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617749 w 6520759"/>
              <a:gd name="connsiteY4"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585855 w 6520759"/>
              <a:gd name="connsiteY4" fmla="*/ 6483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253346 w 6520759"/>
              <a:gd name="connsiteY4" fmla="*/ 6858000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6435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70700 h 6870700"/>
              <a:gd name="connsiteX1" fmla="*/ 0 w 6520759"/>
              <a:gd name="connsiteY1" fmla="*/ 0 h 6870700"/>
              <a:gd name="connsiteX2" fmla="*/ 5411521 w 6520759"/>
              <a:gd name="connsiteY2" fmla="*/ 8467 h 6870700"/>
              <a:gd name="connsiteX3" fmla="*/ 6520657 w 6520759"/>
              <a:gd name="connsiteY3" fmla="*/ 6866466 h 6870700"/>
              <a:gd name="connsiteX4" fmla="*/ 1901973 w 6520759"/>
              <a:gd name="connsiteY4" fmla="*/ 6862403 h 6870700"/>
              <a:gd name="connsiteX5" fmla="*/ 1391458 w 6520759"/>
              <a:gd name="connsiteY5" fmla="*/ 5909484 h 6870700"/>
              <a:gd name="connsiteX0" fmla="*/ 0 w 6523934"/>
              <a:gd name="connsiteY0" fmla="*/ 59182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13"/>
              <a:gd name="connsiteY0" fmla="*/ 5905500 h 6866466"/>
              <a:gd name="connsiteX1" fmla="*/ 3175 w 6523913"/>
              <a:gd name="connsiteY1" fmla="*/ 0 h 6866466"/>
              <a:gd name="connsiteX2" fmla="*/ 5414696 w 6523913"/>
              <a:gd name="connsiteY2" fmla="*/ 8467 h 6866466"/>
              <a:gd name="connsiteX3" fmla="*/ 6523832 w 6523913"/>
              <a:gd name="connsiteY3" fmla="*/ 6866466 h 6866466"/>
              <a:gd name="connsiteX4" fmla="*/ 1905148 w 6523913"/>
              <a:gd name="connsiteY4" fmla="*/ 6862403 h 6866466"/>
              <a:gd name="connsiteX5" fmla="*/ 1394633 w 6523913"/>
              <a:gd name="connsiteY5" fmla="*/ 5909484 h 6866466"/>
              <a:gd name="connsiteX0" fmla="*/ 0 w 6523908"/>
              <a:gd name="connsiteY0" fmla="*/ 5905500 h 6866466"/>
              <a:gd name="connsiteX1" fmla="*/ 3175 w 6523908"/>
              <a:gd name="connsiteY1" fmla="*/ 0 h 6866466"/>
              <a:gd name="connsiteX2" fmla="*/ 5409221 w 6523908"/>
              <a:gd name="connsiteY2" fmla="*/ 2992 h 6866466"/>
              <a:gd name="connsiteX3" fmla="*/ 6523832 w 6523908"/>
              <a:gd name="connsiteY3" fmla="*/ 6866466 h 6866466"/>
              <a:gd name="connsiteX4" fmla="*/ 1905148 w 6523908"/>
              <a:gd name="connsiteY4" fmla="*/ 6862403 h 6866466"/>
              <a:gd name="connsiteX5" fmla="*/ 1394633 w 6523908"/>
              <a:gd name="connsiteY5" fmla="*/ 5909484 h 6866466"/>
              <a:gd name="connsiteX0" fmla="*/ 0 w 6523908"/>
              <a:gd name="connsiteY0" fmla="*/ 5914010 h 6874976"/>
              <a:gd name="connsiteX1" fmla="*/ 3175 w 6523908"/>
              <a:gd name="connsiteY1" fmla="*/ 8510 h 6874976"/>
              <a:gd name="connsiteX2" fmla="*/ 5409222 w 6523908"/>
              <a:gd name="connsiteY2" fmla="*/ 0 h 6874976"/>
              <a:gd name="connsiteX3" fmla="*/ 6523832 w 6523908"/>
              <a:gd name="connsiteY3" fmla="*/ 6874976 h 6874976"/>
              <a:gd name="connsiteX4" fmla="*/ 1905148 w 6523908"/>
              <a:gd name="connsiteY4" fmla="*/ 6870913 h 6874976"/>
              <a:gd name="connsiteX5" fmla="*/ 1394633 w 6523908"/>
              <a:gd name="connsiteY5" fmla="*/ 5917994 h 6874976"/>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94633 w 6523908"/>
              <a:gd name="connsiteY5" fmla="*/ 5917994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6444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7770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839389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30835"/>
              <a:gd name="connsiteY0" fmla="*/ 5797826 h 6876663"/>
              <a:gd name="connsiteX1" fmla="*/ 10102 w 6530835"/>
              <a:gd name="connsiteY1" fmla="*/ 8510 h 6876663"/>
              <a:gd name="connsiteX2" fmla="*/ 5416149 w 6530835"/>
              <a:gd name="connsiteY2" fmla="*/ 0 h 6876663"/>
              <a:gd name="connsiteX3" fmla="*/ 6530759 w 6530835"/>
              <a:gd name="connsiteY3" fmla="*/ 6874976 h 6876663"/>
              <a:gd name="connsiteX4" fmla="*/ 2225872 w 6530835"/>
              <a:gd name="connsiteY4" fmla="*/ 6876663 h 6876663"/>
              <a:gd name="connsiteX5" fmla="*/ 1765045 w 6530835"/>
              <a:gd name="connsiteY5" fmla="*/ 5787824 h 6876663"/>
              <a:gd name="connsiteX0" fmla="*/ 0 w 6526263"/>
              <a:gd name="connsiteY0" fmla="*/ 5806970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78262 w 6526263"/>
              <a:gd name="connsiteY5" fmla="*/ 5809172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15075 w 6526263"/>
              <a:gd name="connsiteY5"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0313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62130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418234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7088"/>
              <a:gd name="connsiteX1" fmla="*/ 5530 w 6526263"/>
              <a:gd name="connsiteY1" fmla="*/ 8510 h 6877088"/>
              <a:gd name="connsiteX2" fmla="*/ 5411577 w 6526263"/>
              <a:gd name="connsiteY2" fmla="*/ 0 h 6877088"/>
              <a:gd name="connsiteX3" fmla="*/ 6526187 w 6526263"/>
              <a:gd name="connsiteY3" fmla="*/ 6874976 h 6877088"/>
              <a:gd name="connsiteX4" fmla="*/ 2216852 w 6526263"/>
              <a:gd name="connsiteY4" fmla="*/ 6877088 h 6877088"/>
              <a:gd name="connsiteX5" fmla="*/ 1938880 w 6526263"/>
              <a:gd name="connsiteY5" fmla="*/ 5800338 h 68770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1938880 w 6526263"/>
              <a:gd name="connsiteY5"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86496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6020 w 6526263"/>
              <a:gd name="connsiteY6" fmla="*/ 579081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9194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3088"/>
              <a:gd name="connsiteY0" fmla="*/ 59438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311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802369 w 6523088"/>
              <a:gd name="connsiteY6" fmla="*/ 57971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3060 w 6523088"/>
              <a:gd name="connsiteY5" fmla="*/ 609075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3088" h="6874976">
                <a:moveTo>
                  <a:pt x="0" y="5940701"/>
                </a:moveTo>
                <a:cubicBezTo>
                  <a:pt x="1058" y="3967968"/>
                  <a:pt x="1297" y="1981243"/>
                  <a:pt x="2355" y="8510"/>
                </a:cubicBezTo>
                <a:lnTo>
                  <a:pt x="5408402" y="0"/>
                </a:lnTo>
                <a:cubicBezTo>
                  <a:pt x="6455956" y="2430101"/>
                  <a:pt x="6525833" y="5802533"/>
                  <a:pt x="6523012" y="6874976"/>
                </a:cubicBezTo>
                <a:lnTo>
                  <a:pt x="2086690" y="6867988"/>
                </a:lnTo>
                <a:cubicBezTo>
                  <a:pt x="2088433" y="6657380"/>
                  <a:pt x="2084471" y="6277159"/>
                  <a:pt x="2088935" y="6141551"/>
                </a:cubicBezTo>
                <a:cubicBezTo>
                  <a:pt x="1969589" y="5869418"/>
                  <a:pt x="1879763" y="5956161"/>
                  <a:pt x="1316644" y="5936863"/>
                </a:cubicBezTo>
              </a:path>
            </a:pathLst>
          </a:custGeom>
        </p:spPr>
        <p:txBody>
          <a:bodyPr anchor="ctr"/>
          <a:lstStyle>
            <a:lvl1pPr marL="0" indent="0" algn="ctr">
              <a:buNone/>
              <a:defRPr sz="1000" b="1">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4" name="Text Placeholder 40"/>
          <p:cNvSpPr>
            <a:spLocks noGrp="1"/>
          </p:cNvSpPr>
          <p:nvPr>
            <p:ph type="body" sz="quarter" idx="21" hasCustomPrompt="1"/>
          </p:nvPr>
        </p:nvSpPr>
        <p:spPr>
          <a:xfrm>
            <a:off x="7501479" y="1174052"/>
            <a:ext cx="3710477" cy="247212"/>
          </a:xfrm>
          <a:prstGeom prst="rect">
            <a:avLst/>
          </a:prstGeom>
        </p:spPr>
        <p:txBody>
          <a:bodyPr anchor="ctr">
            <a:normAutofit/>
          </a:bodyPr>
          <a:lstStyle>
            <a:lvl1pPr marL="0" indent="0">
              <a:lnSpc>
                <a:spcPct val="90000"/>
              </a:lnSpc>
              <a:buNone/>
              <a:defRPr sz="1000" b="0">
                <a:solidFill>
                  <a:schemeClr val="bg1"/>
                </a:solidFill>
                <a:latin typeface="Arial" charset="0"/>
                <a:ea typeface="Arial" charset="0"/>
                <a:cs typeface="Arial" charset="0"/>
              </a:defRPr>
            </a:lvl1pPr>
          </a:lstStyle>
          <a:p>
            <a:pPr lvl="0"/>
            <a:r>
              <a:rPr lang="tr-TR" dirty="0"/>
              <a:t>BİRİNCİ BAŞLIĞI YAZINIZ</a:t>
            </a:r>
            <a:endParaRPr lang="en-US" dirty="0"/>
          </a:p>
        </p:txBody>
      </p:sp>
      <p:sp>
        <p:nvSpPr>
          <p:cNvPr id="15" name="Text Placeholder 40"/>
          <p:cNvSpPr>
            <a:spLocks noGrp="1"/>
          </p:cNvSpPr>
          <p:nvPr>
            <p:ph type="body" sz="quarter" idx="16" hasCustomPrompt="1"/>
          </p:nvPr>
        </p:nvSpPr>
        <p:spPr>
          <a:xfrm>
            <a:off x="7501480" y="1421264"/>
            <a:ext cx="3710477" cy="786095"/>
          </a:xfrm>
          <a:prstGeom prst="rect">
            <a:avLst/>
          </a:prstGeom>
        </p:spPr>
        <p:txBody>
          <a:bodyPr anchor="ct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600" b="1" baseline="0">
                <a:solidFill>
                  <a:schemeClr val="bg1"/>
                </a:solidFill>
                <a:latin typeface="Arial" charset="0"/>
                <a:ea typeface="Arial" charset="0"/>
                <a:cs typeface="Arial" charset="0"/>
              </a:defRPr>
            </a:lvl1pPr>
          </a:lstStyle>
          <a:p>
            <a:pPr lvl="0"/>
            <a:r>
              <a:rPr lang="en-US" dirty="0"/>
              <a:t>İKİNCİ BAŞLIĞI YAZINIZ</a:t>
            </a:r>
          </a:p>
        </p:txBody>
      </p:sp>
      <p:sp>
        <p:nvSpPr>
          <p:cNvPr id="16" name="Text Placeholder 40"/>
          <p:cNvSpPr>
            <a:spLocks noGrp="1"/>
          </p:cNvSpPr>
          <p:nvPr>
            <p:ph type="body" sz="quarter" idx="17" hasCustomPrompt="1"/>
          </p:nvPr>
        </p:nvSpPr>
        <p:spPr>
          <a:xfrm>
            <a:off x="7501480" y="2465593"/>
            <a:ext cx="3710477" cy="2786305"/>
          </a:xfrm>
          <a:prstGeom prst="rect">
            <a:avLst/>
          </a:prstGeom>
        </p:spPr>
        <p:txBody>
          <a:bodyPr anchor="t">
            <a:normAutofit/>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0" baseline="0">
                <a:solidFill>
                  <a:schemeClr val="bg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10" name="Text Placeholder 40"/>
          <p:cNvSpPr>
            <a:spLocks noGrp="1"/>
          </p:cNvSpPr>
          <p:nvPr>
            <p:ph type="body" sz="quarter" idx="23" hasCustomPrompt="1"/>
          </p:nvPr>
        </p:nvSpPr>
        <p:spPr>
          <a:xfrm>
            <a:off x="63500" y="4533900"/>
            <a:ext cx="6286500" cy="1239757"/>
          </a:xfrm>
          <a:prstGeom prst="rect">
            <a:avLst/>
          </a:prstGeom>
        </p:spPr>
        <p:txBody>
          <a:bodyPr anchor="ctr">
            <a:noAutofit/>
          </a:bodyPr>
          <a:lstStyle>
            <a:lvl1pPr marL="0" indent="0" algn="ctr">
              <a:lnSpc>
                <a:spcPct val="90000"/>
              </a:lnSpc>
              <a:buNone/>
              <a:defRPr sz="4000" b="1" baseline="0">
                <a:solidFill>
                  <a:schemeClr val="tx1"/>
                </a:solidFill>
                <a:latin typeface="Arial" charset="0"/>
                <a:ea typeface="Arial" charset="0"/>
                <a:cs typeface="Arial" charset="0"/>
              </a:defRPr>
            </a:lvl1pPr>
          </a:lstStyle>
          <a:p>
            <a:pPr lvl="0"/>
            <a:r>
              <a:rPr lang="en-US" dirty="0"/>
              <a:t>ÜST BAŞLIK YAZINIZ</a:t>
            </a:r>
          </a:p>
        </p:txBody>
      </p:sp>
      <p:sp>
        <p:nvSpPr>
          <p:cNvPr id="19" name="Dikdörtgen 8"/>
          <p:cNvSpPr/>
          <p:nvPr userDrawn="1"/>
        </p:nvSpPr>
        <p:spPr>
          <a:xfrm flipV="1">
            <a:off x="7595611" y="2327476"/>
            <a:ext cx="648000" cy="180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k_05">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stretch>
            <a:fillRect/>
          </a:stretch>
        </p:blipFill>
        <p:spPr>
          <a:xfrm>
            <a:off x="0" y="0"/>
            <a:ext cx="12192000" cy="6858000"/>
          </a:xfrm>
          <a:prstGeom prst="rect">
            <a:avLst/>
          </a:prstGeom>
        </p:spPr>
      </p:pic>
      <p:sp>
        <p:nvSpPr>
          <p:cNvPr id="17" name="Picture Placeholder 24"/>
          <p:cNvSpPr>
            <a:spLocks noGrp="1"/>
          </p:cNvSpPr>
          <p:nvPr>
            <p:ph type="pic" sz="quarter" idx="22" hasCustomPrompt="1"/>
          </p:nvPr>
        </p:nvSpPr>
        <p:spPr>
          <a:xfrm>
            <a:off x="0" y="-16976"/>
            <a:ext cx="6523765" cy="6874976"/>
          </a:xfrm>
          <a:custGeom>
            <a:avLst/>
            <a:gdLst>
              <a:gd name="connsiteX0" fmla="*/ 0 w 6622255"/>
              <a:gd name="connsiteY0" fmla="*/ 0 h 6858000"/>
              <a:gd name="connsiteX1" fmla="*/ 6622255 w 6622255"/>
              <a:gd name="connsiteY1" fmla="*/ 0 h 6858000"/>
              <a:gd name="connsiteX2" fmla="*/ 6622255 w 6622255"/>
              <a:gd name="connsiteY2" fmla="*/ 6858000 h 6858000"/>
              <a:gd name="connsiteX3" fmla="*/ 0 w 6622255"/>
              <a:gd name="connsiteY3" fmla="*/ 6858000 h 6858000"/>
              <a:gd name="connsiteX4" fmla="*/ 0 w 6622255"/>
              <a:gd name="connsiteY4" fmla="*/ 0 h 6858000"/>
              <a:gd name="connsiteX0" fmla="*/ 0 w 6622255"/>
              <a:gd name="connsiteY0" fmla="*/ 0 h 6858000"/>
              <a:gd name="connsiteX1" fmla="*/ 5411521 w 6622255"/>
              <a:gd name="connsiteY1" fmla="*/ 8467 h 6858000"/>
              <a:gd name="connsiteX2" fmla="*/ 6622255 w 6622255"/>
              <a:gd name="connsiteY2" fmla="*/ 6858000 h 6858000"/>
              <a:gd name="connsiteX3" fmla="*/ 0 w 6622255"/>
              <a:gd name="connsiteY3" fmla="*/ 6858000 h 6858000"/>
              <a:gd name="connsiteX4" fmla="*/ 0 w 6622255"/>
              <a:gd name="connsiteY4" fmla="*/ 0 h 6858000"/>
              <a:gd name="connsiteX0" fmla="*/ 0 w 5767122"/>
              <a:gd name="connsiteY0" fmla="*/ 0 h 6858000"/>
              <a:gd name="connsiteX1" fmla="*/ 5411521 w 5767122"/>
              <a:gd name="connsiteY1" fmla="*/ 8467 h 6858000"/>
              <a:gd name="connsiteX2" fmla="*/ 5767122 w 5767122"/>
              <a:gd name="connsiteY2" fmla="*/ 6841066 h 6858000"/>
              <a:gd name="connsiteX3" fmla="*/ 0 w 5767122"/>
              <a:gd name="connsiteY3" fmla="*/ 6858000 h 6858000"/>
              <a:gd name="connsiteX4" fmla="*/ 0 w 5767122"/>
              <a:gd name="connsiteY4" fmla="*/ 0 h 6858000"/>
              <a:gd name="connsiteX0" fmla="*/ 0 w 5682456"/>
              <a:gd name="connsiteY0" fmla="*/ 0 h 6858000"/>
              <a:gd name="connsiteX1" fmla="*/ 5411521 w 5682456"/>
              <a:gd name="connsiteY1" fmla="*/ 8467 h 6858000"/>
              <a:gd name="connsiteX2" fmla="*/ 5682456 w 5682456"/>
              <a:gd name="connsiteY2" fmla="*/ 6857999 h 6858000"/>
              <a:gd name="connsiteX3" fmla="*/ 0 w 5682456"/>
              <a:gd name="connsiteY3" fmla="*/ 6858000 h 6858000"/>
              <a:gd name="connsiteX4" fmla="*/ 0 w 5682456"/>
              <a:gd name="connsiteY4" fmla="*/ 0 h 6858000"/>
              <a:gd name="connsiteX0" fmla="*/ 0 w 5989396"/>
              <a:gd name="connsiteY0" fmla="*/ 0 h 6858000"/>
              <a:gd name="connsiteX1" fmla="*/ 5411521 w 5989396"/>
              <a:gd name="connsiteY1" fmla="*/ 8467 h 6858000"/>
              <a:gd name="connsiteX2" fmla="*/ 5682456 w 5989396"/>
              <a:gd name="connsiteY2" fmla="*/ 6857999 h 6858000"/>
              <a:gd name="connsiteX3" fmla="*/ 0 w 5989396"/>
              <a:gd name="connsiteY3" fmla="*/ 6858000 h 6858000"/>
              <a:gd name="connsiteX4" fmla="*/ 0 w 5989396"/>
              <a:gd name="connsiteY4" fmla="*/ 0 h 6858000"/>
              <a:gd name="connsiteX0" fmla="*/ 0 w 6379127"/>
              <a:gd name="connsiteY0" fmla="*/ 0 h 6858000"/>
              <a:gd name="connsiteX1" fmla="*/ 5411521 w 6379127"/>
              <a:gd name="connsiteY1" fmla="*/ 8467 h 6858000"/>
              <a:gd name="connsiteX2" fmla="*/ 5682456 w 6379127"/>
              <a:gd name="connsiteY2" fmla="*/ 6857999 h 6858000"/>
              <a:gd name="connsiteX3" fmla="*/ 0 w 6379127"/>
              <a:gd name="connsiteY3" fmla="*/ 6858000 h 6858000"/>
              <a:gd name="connsiteX4" fmla="*/ 0 w 6379127"/>
              <a:gd name="connsiteY4" fmla="*/ 0 h 6858000"/>
              <a:gd name="connsiteX0" fmla="*/ 0 w 6342560"/>
              <a:gd name="connsiteY0" fmla="*/ 0 h 6858000"/>
              <a:gd name="connsiteX1" fmla="*/ 5411521 w 6342560"/>
              <a:gd name="connsiteY1" fmla="*/ 8467 h 6858000"/>
              <a:gd name="connsiteX2" fmla="*/ 5682456 w 6342560"/>
              <a:gd name="connsiteY2" fmla="*/ 6857999 h 6858000"/>
              <a:gd name="connsiteX3" fmla="*/ 0 w 6342560"/>
              <a:gd name="connsiteY3" fmla="*/ 6858000 h 6858000"/>
              <a:gd name="connsiteX4" fmla="*/ 0 w 6342560"/>
              <a:gd name="connsiteY4" fmla="*/ 0 h 6858000"/>
              <a:gd name="connsiteX0" fmla="*/ 0 w 6531294"/>
              <a:gd name="connsiteY0" fmla="*/ 0 h 6858000"/>
              <a:gd name="connsiteX1" fmla="*/ 5411521 w 6531294"/>
              <a:gd name="connsiteY1" fmla="*/ 8467 h 6858000"/>
              <a:gd name="connsiteX2" fmla="*/ 5978790 w 6531294"/>
              <a:gd name="connsiteY2" fmla="*/ 6857999 h 6858000"/>
              <a:gd name="connsiteX3" fmla="*/ 0 w 6531294"/>
              <a:gd name="connsiteY3" fmla="*/ 6858000 h 6858000"/>
              <a:gd name="connsiteX4" fmla="*/ 0 w 6531294"/>
              <a:gd name="connsiteY4" fmla="*/ 0 h 6858000"/>
              <a:gd name="connsiteX0" fmla="*/ 0 w 6394250"/>
              <a:gd name="connsiteY0" fmla="*/ 0 h 6858000"/>
              <a:gd name="connsiteX1" fmla="*/ 5411521 w 6394250"/>
              <a:gd name="connsiteY1" fmla="*/ 8467 h 6858000"/>
              <a:gd name="connsiteX2" fmla="*/ 5978790 w 6394250"/>
              <a:gd name="connsiteY2" fmla="*/ 6857999 h 6858000"/>
              <a:gd name="connsiteX3" fmla="*/ 0 w 6394250"/>
              <a:gd name="connsiteY3" fmla="*/ 6858000 h 6858000"/>
              <a:gd name="connsiteX4" fmla="*/ 0 w 6394250"/>
              <a:gd name="connsiteY4" fmla="*/ 0 h 6858000"/>
              <a:gd name="connsiteX0" fmla="*/ 0 w 6799831"/>
              <a:gd name="connsiteY0" fmla="*/ 0 h 6866466"/>
              <a:gd name="connsiteX1" fmla="*/ 5411521 w 6799831"/>
              <a:gd name="connsiteY1" fmla="*/ 8467 h 6866466"/>
              <a:gd name="connsiteX2" fmla="*/ 6520657 w 6799831"/>
              <a:gd name="connsiteY2" fmla="*/ 6866466 h 6866466"/>
              <a:gd name="connsiteX3" fmla="*/ 0 w 6799831"/>
              <a:gd name="connsiteY3" fmla="*/ 6858000 h 6866466"/>
              <a:gd name="connsiteX4" fmla="*/ 0 w 6799831"/>
              <a:gd name="connsiteY4" fmla="*/ 0 h 6866466"/>
              <a:gd name="connsiteX0" fmla="*/ 0 w 6520759"/>
              <a:gd name="connsiteY0" fmla="*/ 0 h 6866466"/>
              <a:gd name="connsiteX1" fmla="*/ 5411521 w 6520759"/>
              <a:gd name="connsiteY1" fmla="*/ 8467 h 6866466"/>
              <a:gd name="connsiteX2" fmla="*/ 6520657 w 6520759"/>
              <a:gd name="connsiteY2" fmla="*/ 6866466 h 6866466"/>
              <a:gd name="connsiteX3" fmla="*/ 0 w 6520759"/>
              <a:gd name="connsiteY3" fmla="*/ 6858000 h 6866466"/>
              <a:gd name="connsiteX4" fmla="*/ 0 w 6520759"/>
              <a:gd name="connsiteY4" fmla="*/ 0 h 6866466"/>
              <a:gd name="connsiteX0" fmla="*/ 0 w 6520759"/>
              <a:gd name="connsiteY0" fmla="*/ 6858000 h 6949440"/>
              <a:gd name="connsiteX1" fmla="*/ 0 w 6520759"/>
              <a:gd name="connsiteY1" fmla="*/ 0 h 6949440"/>
              <a:gd name="connsiteX2" fmla="*/ 5411521 w 6520759"/>
              <a:gd name="connsiteY2" fmla="*/ 8467 h 6949440"/>
              <a:gd name="connsiteX3" fmla="*/ 6520657 w 6520759"/>
              <a:gd name="connsiteY3" fmla="*/ 6866466 h 6949440"/>
              <a:gd name="connsiteX4" fmla="*/ 91440 w 6520759"/>
              <a:gd name="connsiteY4" fmla="*/ 6949440 h 6949440"/>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3307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4840 w 6520759"/>
              <a:gd name="connsiteY4" fmla="*/ 6847840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617749 w 6520759"/>
              <a:gd name="connsiteY4"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585855 w 6520759"/>
              <a:gd name="connsiteY4" fmla="*/ 6483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4253346 w 6520759"/>
              <a:gd name="connsiteY4" fmla="*/ 6858000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617749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901767 w 6520759"/>
              <a:gd name="connsiteY5" fmla="*/ 4873568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891146 w 6520759"/>
              <a:gd name="connsiteY4" fmla="*/ 6864927 h 6866466"/>
              <a:gd name="connsiteX5" fmla="*/ 1340658 w 6520759"/>
              <a:gd name="connsiteY5" fmla="*/ 5912659 h 6866466"/>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8753"/>
              <a:gd name="connsiteX1" fmla="*/ 0 w 6520759"/>
              <a:gd name="connsiteY1" fmla="*/ 0 h 6868753"/>
              <a:gd name="connsiteX2" fmla="*/ 5411521 w 6520759"/>
              <a:gd name="connsiteY2" fmla="*/ 8467 h 6868753"/>
              <a:gd name="connsiteX3" fmla="*/ 6520657 w 6520759"/>
              <a:gd name="connsiteY3" fmla="*/ 6866466 h 6868753"/>
              <a:gd name="connsiteX4" fmla="*/ 1898798 w 6520759"/>
              <a:gd name="connsiteY4" fmla="*/ 6868753 h 6868753"/>
              <a:gd name="connsiteX5" fmla="*/ 1340658 w 6520759"/>
              <a:gd name="connsiteY5" fmla="*/ 5912659 h 6868753"/>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0658 w 6520759"/>
              <a:gd name="connsiteY5" fmla="*/ 5912659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47008 w 6520759"/>
              <a:gd name="connsiteY5" fmla="*/ 59221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5800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64350 h 6866466"/>
              <a:gd name="connsiteX1" fmla="*/ 0 w 6520759"/>
              <a:gd name="connsiteY1" fmla="*/ 0 h 6866466"/>
              <a:gd name="connsiteX2" fmla="*/ 5411521 w 6520759"/>
              <a:gd name="connsiteY2" fmla="*/ 8467 h 6866466"/>
              <a:gd name="connsiteX3" fmla="*/ 6520657 w 6520759"/>
              <a:gd name="connsiteY3" fmla="*/ 6866466 h 6866466"/>
              <a:gd name="connsiteX4" fmla="*/ 1901973 w 6520759"/>
              <a:gd name="connsiteY4" fmla="*/ 6862403 h 6866466"/>
              <a:gd name="connsiteX5" fmla="*/ 1391458 w 6520759"/>
              <a:gd name="connsiteY5" fmla="*/ 5909484 h 6866466"/>
              <a:gd name="connsiteX0" fmla="*/ 0 w 6520759"/>
              <a:gd name="connsiteY0" fmla="*/ 6870700 h 6870700"/>
              <a:gd name="connsiteX1" fmla="*/ 0 w 6520759"/>
              <a:gd name="connsiteY1" fmla="*/ 0 h 6870700"/>
              <a:gd name="connsiteX2" fmla="*/ 5411521 w 6520759"/>
              <a:gd name="connsiteY2" fmla="*/ 8467 h 6870700"/>
              <a:gd name="connsiteX3" fmla="*/ 6520657 w 6520759"/>
              <a:gd name="connsiteY3" fmla="*/ 6866466 h 6870700"/>
              <a:gd name="connsiteX4" fmla="*/ 1901973 w 6520759"/>
              <a:gd name="connsiteY4" fmla="*/ 6862403 h 6870700"/>
              <a:gd name="connsiteX5" fmla="*/ 1391458 w 6520759"/>
              <a:gd name="connsiteY5" fmla="*/ 5909484 h 6870700"/>
              <a:gd name="connsiteX0" fmla="*/ 0 w 6523934"/>
              <a:gd name="connsiteY0" fmla="*/ 59182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34"/>
              <a:gd name="connsiteY0" fmla="*/ 5905500 h 6866466"/>
              <a:gd name="connsiteX1" fmla="*/ 3175 w 6523934"/>
              <a:gd name="connsiteY1" fmla="*/ 0 h 6866466"/>
              <a:gd name="connsiteX2" fmla="*/ 5414696 w 6523934"/>
              <a:gd name="connsiteY2" fmla="*/ 8467 h 6866466"/>
              <a:gd name="connsiteX3" fmla="*/ 6523832 w 6523934"/>
              <a:gd name="connsiteY3" fmla="*/ 6866466 h 6866466"/>
              <a:gd name="connsiteX4" fmla="*/ 1905148 w 6523934"/>
              <a:gd name="connsiteY4" fmla="*/ 6862403 h 6866466"/>
              <a:gd name="connsiteX5" fmla="*/ 1394633 w 6523934"/>
              <a:gd name="connsiteY5" fmla="*/ 5909484 h 6866466"/>
              <a:gd name="connsiteX0" fmla="*/ 0 w 6523913"/>
              <a:gd name="connsiteY0" fmla="*/ 5905500 h 6866466"/>
              <a:gd name="connsiteX1" fmla="*/ 3175 w 6523913"/>
              <a:gd name="connsiteY1" fmla="*/ 0 h 6866466"/>
              <a:gd name="connsiteX2" fmla="*/ 5414696 w 6523913"/>
              <a:gd name="connsiteY2" fmla="*/ 8467 h 6866466"/>
              <a:gd name="connsiteX3" fmla="*/ 6523832 w 6523913"/>
              <a:gd name="connsiteY3" fmla="*/ 6866466 h 6866466"/>
              <a:gd name="connsiteX4" fmla="*/ 1905148 w 6523913"/>
              <a:gd name="connsiteY4" fmla="*/ 6862403 h 6866466"/>
              <a:gd name="connsiteX5" fmla="*/ 1394633 w 6523913"/>
              <a:gd name="connsiteY5" fmla="*/ 5909484 h 6866466"/>
              <a:gd name="connsiteX0" fmla="*/ 0 w 6523908"/>
              <a:gd name="connsiteY0" fmla="*/ 5905500 h 6866466"/>
              <a:gd name="connsiteX1" fmla="*/ 3175 w 6523908"/>
              <a:gd name="connsiteY1" fmla="*/ 0 h 6866466"/>
              <a:gd name="connsiteX2" fmla="*/ 5409221 w 6523908"/>
              <a:gd name="connsiteY2" fmla="*/ 2992 h 6866466"/>
              <a:gd name="connsiteX3" fmla="*/ 6523832 w 6523908"/>
              <a:gd name="connsiteY3" fmla="*/ 6866466 h 6866466"/>
              <a:gd name="connsiteX4" fmla="*/ 1905148 w 6523908"/>
              <a:gd name="connsiteY4" fmla="*/ 6862403 h 6866466"/>
              <a:gd name="connsiteX5" fmla="*/ 1394633 w 6523908"/>
              <a:gd name="connsiteY5" fmla="*/ 5909484 h 6866466"/>
              <a:gd name="connsiteX0" fmla="*/ 0 w 6523908"/>
              <a:gd name="connsiteY0" fmla="*/ 5914010 h 6874976"/>
              <a:gd name="connsiteX1" fmla="*/ 3175 w 6523908"/>
              <a:gd name="connsiteY1" fmla="*/ 8510 h 6874976"/>
              <a:gd name="connsiteX2" fmla="*/ 5409222 w 6523908"/>
              <a:gd name="connsiteY2" fmla="*/ 0 h 6874976"/>
              <a:gd name="connsiteX3" fmla="*/ 6523832 w 6523908"/>
              <a:gd name="connsiteY3" fmla="*/ 6874976 h 6874976"/>
              <a:gd name="connsiteX4" fmla="*/ 1905148 w 6523908"/>
              <a:gd name="connsiteY4" fmla="*/ 6870913 h 6874976"/>
              <a:gd name="connsiteX5" fmla="*/ 1394633 w 6523908"/>
              <a:gd name="connsiteY5" fmla="*/ 5917994 h 6874976"/>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94633 w 6523908"/>
              <a:gd name="connsiteY5" fmla="*/ 5917994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99397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6444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60203 w 6523908"/>
              <a:gd name="connsiteY5" fmla="*/ 5925645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14010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1872618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356377 w 6523908"/>
              <a:gd name="connsiteY5" fmla="*/ 5933297 h 6876663"/>
              <a:gd name="connsiteX0" fmla="*/ 0 w 6523908"/>
              <a:gd name="connsiteY0" fmla="*/ 59294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777043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23908"/>
              <a:gd name="connsiteY0" fmla="*/ 5839389 h 6876663"/>
              <a:gd name="connsiteX1" fmla="*/ 3175 w 6523908"/>
              <a:gd name="connsiteY1" fmla="*/ 8510 h 6876663"/>
              <a:gd name="connsiteX2" fmla="*/ 5409222 w 6523908"/>
              <a:gd name="connsiteY2" fmla="*/ 0 h 6876663"/>
              <a:gd name="connsiteX3" fmla="*/ 6523832 w 6523908"/>
              <a:gd name="connsiteY3" fmla="*/ 6874976 h 6876663"/>
              <a:gd name="connsiteX4" fmla="*/ 2218945 w 6523908"/>
              <a:gd name="connsiteY4" fmla="*/ 6876663 h 6876663"/>
              <a:gd name="connsiteX5" fmla="*/ 1758118 w 6523908"/>
              <a:gd name="connsiteY5" fmla="*/ 5787824 h 6876663"/>
              <a:gd name="connsiteX0" fmla="*/ 0 w 6530835"/>
              <a:gd name="connsiteY0" fmla="*/ 5797826 h 6876663"/>
              <a:gd name="connsiteX1" fmla="*/ 10102 w 6530835"/>
              <a:gd name="connsiteY1" fmla="*/ 8510 h 6876663"/>
              <a:gd name="connsiteX2" fmla="*/ 5416149 w 6530835"/>
              <a:gd name="connsiteY2" fmla="*/ 0 h 6876663"/>
              <a:gd name="connsiteX3" fmla="*/ 6530759 w 6530835"/>
              <a:gd name="connsiteY3" fmla="*/ 6874976 h 6876663"/>
              <a:gd name="connsiteX4" fmla="*/ 2225872 w 6530835"/>
              <a:gd name="connsiteY4" fmla="*/ 6876663 h 6876663"/>
              <a:gd name="connsiteX5" fmla="*/ 1765045 w 6530835"/>
              <a:gd name="connsiteY5" fmla="*/ 5787824 h 6876663"/>
              <a:gd name="connsiteX0" fmla="*/ 0 w 6526263"/>
              <a:gd name="connsiteY0" fmla="*/ 5806970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60473 w 6526263"/>
              <a:gd name="connsiteY5" fmla="*/ 5787824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6663"/>
              <a:gd name="connsiteX1" fmla="*/ 5530 w 6526263"/>
              <a:gd name="connsiteY1" fmla="*/ 8510 h 6876663"/>
              <a:gd name="connsiteX2" fmla="*/ 5411577 w 6526263"/>
              <a:gd name="connsiteY2" fmla="*/ 0 h 6876663"/>
              <a:gd name="connsiteX3" fmla="*/ 6526187 w 6526263"/>
              <a:gd name="connsiteY3" fmla="*/ 6874976 h 6876663"/>
              <a:gd name="connsiteX4" fmla="*/ 2221300 w 6526263"/>
              <a:gd name="connsiteY4" fmla="*/ 6876663 h 6876663"/>
              <a:gd name="connsiteX5" fmla="*/ 1778262 w 6526263"/>
              <a:gd name="connsiteY5" fmla="*/ 5809172 h 6876663"/>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78262 w 6526263"/>
              <a:gd name="connsiteY5" fmla="*/ 5809172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790961 w 6526263"/>
              <a:gd name="connsiteY5" fmla="*/ 580599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4475 w 6526263"/>
              <a:gd name="connsiteY4" fmla="*/ 6870313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1819533 w 6526263"/>
              <a:gd name="connsiteY5" fmla="*/ 5799647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15075 w 6526263"/>
              <a:gd name="connsiteY5" fmla="*/ 68734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130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0313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70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27774 w 6526263"/>
              <a:gd name="connsiteY5" fmla="*/ 56892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42054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811893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62130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205551 w 6526263"/>
              <a:gd name="connsiteY5" fmla="*/ 59336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67455 w 6526263"/>
              <a:gd name="connsiteY5" fmla="*/ 59368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05547 w 6526263"/>
              <a:gd name="connsiteY5" fmla="*/ 5743188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811893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116660 w 6526263"/>
              <a:gd name="connsiteY5" fmla="*/ 58860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7612 w 6526263"/>
              <a:gd name="connsiteY5" fmla="*/ 5860663 h 6874976"/>
              <a:gd name="connsiteX6" fmla="*/ 1418234 w 6526263"/>
              <a:gd name="connsiteY6"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418234 w 6526263"/>
              <a:gd name="connsiteY5" fmla="*/ 57971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459526 w 6526263"/>
              <a:gd name="connsiteY5" fmla="*/ 566698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2094439 w 6526263"/>
              <a:gd name="connsiteY5" fmla="*/ 564476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3513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4976"/>
              <a:gd name="connsiteX1" fmla="*/ 5530 w 6526263"/>
              <a:gd name="connsiteY1" fmla="*/ 8510 h 6874976"/>
              <a:gd name="connsiteX2" fmla="*/ 5411577 w 6526263"/>
              <a:gd name="connsiteY2" fmla="*/ 0 h 6874976"/>
              <a:gd name="connsiteX3" fmla="*/ 6526187 w 6526263"/>
              <a:gd name="connsiteY3" fmla="*/ 6874976 h 6874976"/>
              <a:gd name="connsiteX4" fmla="*/ 2227651 w 6526263"/>
              <a:gd name="connsiteY4" fmla="*/ 6873488 h 6874976"/>
              <a:gd name="connsiteX5" fmla="*/ 1938880 w 6526263"/>
              <a:gd name="connsiteY5" fmla="*/ 5800338 h 6874976"/>
              <a:gd name="connsiteX0" fmla="*/ 0 w 6526263"/>
              <a:gd name="connsiteY0" fmla="*/ 5797826 h 6877088"/>
              <a:gd name="connsiteX1" fmla="*/ 5530 w 6526263"/>
              <a:gd name="connsiteY1" fmla="*/ 8510 h 6877088"/>
              <a:gd name="connsiteX2" fmla="*/ 5411577 w 6526263"/>
              <a:gd name="connsiteY2" fmla="*/ 0 h 6877088"/>
              <a:gd name="connsiteX3" fmla="*/ 6526187 w 6526263"/>
              <a:gd name="connsiteY3" fmla="*/ 6874976 h 6877088"/>
              <a:gd name="connsiteX4" fmla="*/ 2216852 w 6526263"/>
              <a:gd name="connsiteY4" fmla="*/ 6877088 h 6877088"/>
              <a:gd name="connsiteX5" fmla="*/ 1938880 w 6526263"/>
              <a:gd name="connsiteY5" fmla="*/ 5800338 h 68770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1938880 w 6526263"/>
              <a:gd name="connsiteY5"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12745 w 6526263"/>
              <a:gd name="connsiteY5" fmla="*/ 6354276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203221 w 6526263"/>
              <a:gd name="connsiteY5" fmla="*/ 60082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938880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2369 w 6526263"/>
              <a:gd name="connsiteY6" fmla="*/ 579398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86496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6020 w 6526263"/>
              <a:gd name="connsiteY6" fmla="*/ 579081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799194 w 6526263"/>
              <a:gd name="connsiteY6" fmla="*/ 5800338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6263"/>
              <a:gd name="connsiteY0" fmla="*/ 5797826 h 6880688"/>
              <a:gd name="connsiteX1" fmla="*/ 5530 w 6526263"/>
              <a:gd name="connsiteY1" fmla="*/ 8510 h 6880688"/>
              <a:gd name="connsiteX2" fmla="*/ 5411577 w 6526263"/>
              <a:gd name="connsiteY2" fmla="*/ 0 h 6880688"/>
              <a:gd name="connsiteX3" fmla="*/ 6526187 w 6526263"/>
              <a:gd name="connsiteY3" fmla="*/ 6874976 h 6880688"/>
              <a:gd name="connsiteX4" fmla="*/ 2216852 w 6526263"/>
              <a:gd name="connsiteY4" fmla="*/ 6880688 h 6880688"/>
              <a:gd name="connsiteX5" fmla="*/ 2196872 w 6526263"/>
              <a:gd name="connsiteY5" fmla="*/ 5995501 h 6880688"/>
              <a:gd name="connsiteX6" fmla="*/ 1805544 w 6526263"/>
              <a:gd name="connsiteY6" fmla="*/ 5797163 h 6880688"/>
              <a:gd name="connsiteX0" fmla="*/ 0 w 6523088"/>
              <a:gd name="connsiteY0" fmla="*/ 59438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31176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80688"/>
              <a:gd name="connsiteX1" fmla="*/ 2355 w 6523088"/>
              <a:gd name="connsiteY1" fmla="*/ 8510 h 6880688"/>
              <a:gd name="connsiteX2" fmla="*/ 5408402 w 6523088"/>
              <a:gd name="connsiteY2" fmla="*/ 0 h 6880688"/>
              <a:gd name="connsiteX3" fmla="*/ 6523012 w 6523088"/>
              <a:gd name="connsiteY3" fmla="*/ 6874976 h 6880688"/>
              <a:gd name="connsiteX4" fmla="*/ 2213677 w 6523088"/>
              <a:gd name="connsiteY4" fmla="*/ 6880688 h 6880688"/>
              <a:gd name="connsiteX5" fmla="*/ 2193697 w 6523088"/>
              <a:gd name="connsiteY5" fmla="*/ 5995501 h 6880688"/>
              <a:gd name="connsiteX6" fmla="*/ 1802369 w 6523088"/>
              <a:gd name="connsiteY6" fmla="*/ 5797163 h 6880688"/>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802369 w 6523088"/>
              <a:gd name="connsiteY6" fmla="*/ 57971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193697 w 6523088"/>
              <a:gd name="connsiteY5" fmla="*/ 599550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3060 w 6523088"/>
              <a:gd name="connsiteY5" fmla="*/ 6090751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76235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47663 w 6523088"/>
              <a:gd name="connsiteY5" fmla="*/ 61002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5760 w 6523088"/>
              <a:gd name="connsiteY5" fmla="*/ 6125676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4422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291247 w 6523088"/>
              <a:gd name="connsiteY6" fmla="*/ 593368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9865 w 6523088"/>
              <a:gd name="connsiteY4" fmla="*/ 6871163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40038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 name="connsiteX0" fmla="*/ 0 w 6523088"/>
              <a:gd name="connsiteY0" fmla="*/ 5940701 h 6874976"/>
              <a:gd name="connsiteX1" fmla="*/ 2355 w 6523088"/>
              <a:gd name="connsiteY1" fmla="*/ 8510 h 6874976"/>
              <a:gd name="connsiteX2" fmla="*/ 5408402 w 6523088"/>
              <a:gd name="connsiteY2" fmla="*/ 0 h 6874976"/>
              <a:gd name="connsiteX3" fmla="*/ 6523012 w 6523088"/>
              <a:gd name="connsiteY3" fmla="*/ 6874976 h 6874976"/>
              <a:gd name="connsiteX4" fmla="*/ 2086690 w 6523088"/>
              <a:gd name="connsiteY4" fmla="*/ 6867988 h 6874976"/>
              <a:gd name="connsiteX5" fmla="*/ 2088935 w 6523088"/>
              <a:gd name="connsiteY5" fmla="*/ 6141551 h 6874976"/>
              <a:gd name="connsiteX6" fmla="*/ 1316644 w 6523088"/>
              <a:gd name="connsiteY6" fmla="*/ 5936863 h 687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3088" h="6874976">
                <a:moveTo>
                  <a:pt x="0" y="5940701"/>
                </a:moveTo>
                <a:cubicBezTo>
                  <a:pt x="1058" y="3967968"/>
                  <a:pt x="1297" y="1981243"/>
                  <a:pt x="2355" y="8510"/>
                </a:cubicBezTo>
                <a:lnTo>
                  <a:pt x="5408402" y="0"/>
                </a:lnTo>
                <a:cubicBezTo>
                  <a:pt x="6455956" y="2430101"/>
                  <a:pt x="6525833" y="5802533"/>
                  <a:pt x="6523012" y="6874976"/>
                </a:cubicBezTo>
                <a:lnTo>
                  <a:pt x="2086690" y="6867988"/>
                </a:lnTo>
                <a:cubicBezTo>
                  <a:pt x="2088433" y="6657380"/>
                  <a:pt x="2084471" y="6277159"/>
                  <a:pt x="2088935" y="6141551"/>
                </a:cubicBezTo>
                <a:cubicBezTo>
                  <a:pt x="1969589" y="5869418"/>
                  <a:pt x="1879763" y="5956161"/>
                  <a:pt x="1316644" y="5936863"/>
                </a:cubicBezTo>
              </a:path>
            </a:pathLst>
          </a:custGeom>
        </p:spPr>
        <p:txBody>
          <a:bodyPr anchor="ctr"/>
          <a:lstStyle>
            <a:lvl1pPr marL="0" indent="0" algn="ctr">
              <a:buNone/>
              <a:defRPr sz="1000" b="1">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1" name="Dikdörtgen 8"/>
          <p:cNvSpPr/>
          <p:nvPr userDrawn="1"/>
        </p:nvSpPr>
        <p:spPr>
          <a:xfrm flipV="1">
            <a:off x="7595611" y="2327476"/>
            <a:ext cx="648000" cy="180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4" name="Text Placeholder 40"/>
          <p:cNvSpPr>
            <a:spLocks noGrp="1"/>
          </p:cNvSpPr>
          <p:nvPr>
            <p:ph type="body" sz="quarter" idx="21" hasCustomPrompt="1"/>
          </p:nvPr>
        </p:nvSpPr>
        <p:spPr>
          <a:xfrm>
            <a:off x="7501479" y="1174052"/>
            <a:ext cx="3710477" cy="247212"/>
          </a:xfrm>
          <a:prstGeom prst="rect">
            <a:avLst/>
          </a:prstGeom>
        </p:spPr>
        <p:txBody>
          <a:bodyPr anchor="ctr">
            <a:normAutofit/>
          </a:bodyPr>
          <a:lstStyle>
            <a:lvl1pPr marL="0" indent="0">
              <a:lnSpc>
                <a:spcPct val="90000"/>
              </a:lnSpc>
              <a:buNone/>
              <a:defRPr sz="1000" b="0">
                <a:solidFill>
                  <a:schemeClr val="bg1"/>
                </a:solidFill>
                <a:latin typeface="Arial" charset="0"/>
                <a:ea typeface="Arial" charset="0"/>
                <a:cs typeface="Arial" charset="0"/>
              </a:defRPr>
            </a:lvl1pPr>
          </a:lstStyle>
          <a:p>
            <a:pPr lvl="0"/>
            <a:r>
              <a:rPr lang="tr-TR" dirty="0"/>
              <a:t>BİRİNCİ BAŞLIĞI YAZINIZ</a:t>
            </a:r>
            <a:endParaRPr lang="en-US" dirty="0"/>
          </a:p>
        </p:txBody>
      </p:sp>
      <p:sp>
        <p:nvSpPr>
          <p:cNvPr id="15" name="Text Placeholder 40"/>
          <p:cNvSpPr>
            <a:spLocks noGrp="1"/>
          </p:cNvSpPr>
          <p:nvPr>
            <p:ph type="body" sz="quarter" idx="16" hasCustomPrompt="1"/>
          </p:nvPr>
        </p:nvSpPr>
        <p:spPr>
          <a:xfrm>
            <a:off x="7501480" y="1421264"/>
            <a:ext cx="3710477" cy="786095"/>
          </a:xfrm>
          <a:prstGeom prst="rect">
            <a:avLst/>
          </a:prstGeom>
        </p:spPr>
        <p:txBody>
          <a:bodyPr anchor="ct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600" b="1">
                <a:solidFill>
                  <a:schemeClr val="bg1"/>
                </a:solidFill>
                <a:latin typeface="Arial" charset="0"/>
                <a:ea typeface="Arial" charset="0"/>
                <a:cs typeface="Arial" charset="0"/>
              </a:defRPr>
            </a:lvl1pPr>
          </a:lstStyle>
          <a:p>
            <a:pPr lvl="0"/>
            <a:r>
              <a:rPr lang="en-US" dirty="0"/>
              <a:t>İKİNCİ BAŞLIĞI YAZINIZ</a:t>
            </a:r>
          </a:p>
        </p:txBody>
      </p:sp>
      <p:sp>
        <p:nvSpPr>
          <p:cNvPr id="16" name="Text Placeholder 40"/>
          <p:cNvSpPr>
            <a:spLocks noGrp="1"/>
          </p:cNvSpPr>
          <p:nvPr>
            <p:ph type="body" sz="quarter" idx="17" hasCustomPrompt="1"/>
          </p:nvPr>
        </p:nvSpPr>
        <p:spPr>
          <a:xfrm>
            <a:off x="7501480" y="2465593"/>
            <a:ext cx="3710477" cy="2786305"/>
          </a:xfrm>
          <a:prstGeom prst="rect">
            <a:avLst/>
          </a:prstGeom>
        </p:spPr>
        <p:txBody>
          <a:bodyPr anchor="t">
            <a:normAutofit/>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0" baseline="0">
                <a:solidFill>
                  <a:schemeClr val="bg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3" name="TextBox 2"/>
          <p:cNvSpPr txBox="1"/>
          <p:nvPr userDrawn="1"/>
        </p:nvSpPr>
        <p:spPr>
          <a:xfrm>
            <a:off x="-1948070" y="2027583"/>
            <a:ext cx="184731" cy="369332"/>
          </a:xfrm>
          <a:prstGeom prst="rect">
            <a:avLst/>
          </a:prstGeom>
          <a:noFill/>
        </p:spPr>
        <p:txBody>
          <a:bodyPr wrap="none" rtlCol="0">
            <a:spAutoFit/>
          </a:bodyPr>
          <a:lstStyle/>
          <a:p>
            <a:endParaRPr lang="en-US" dirty="0"/>
          </a:p>
        </p:txBody>
      </p:sp>
      <p:sp>
        <p:nvSpPr>
          <p:cNvPr id="10" name="Text Placeholder 40"/>
          <p:cNvSpPr>
            <a:spLocks noGrp="1"/>
          </p:cNvSpPr>
          <p:nvPr>
            <p:ph type="body" sz="quarter" idx="23" hasCustomPrompt="1"/>
          </p:nvPr>
        </p:nvSpPr>
        <p:spPr>
          <a:xfrm>
            <a:off x="63500" y="4533900"/>
            <a:ext cx="6286500" cy="1239757"/>
          </a:xfrm>
          <a:prstGeom prst="rect">
            <a:avLst/>
          </a:prstGeom>
        </p:spPr>
        <p:txBody>
          <a:bodyPr anchor="ctr">
            <a:noAutofit/>
          </a:bodyPr>
          <a:lstStyle>
            <a:lvl1pPr marL="0" indent="0" algn="ctr">
              <a:lnSpc>
                <a:spcPct val="90000"/>
              </a:lnSpc>
              <a:buNone/>
              <a:defRPr sz="4000" b="1" baseline="0">
                <a:solidFill>
                  <a:schemeClr val="tx1"/>
                </a:solidFill>
                <a:latin typeface="Arial" charset="0"/>
                <a:ea typeface="Arial" charset="0"/>
                <a:cs typeface="Arial" charset="0"/>
              </a:defRPr>
            </a:lvl1pPr>
          </a:lstStyle>
          <a:p>
            <a:pPr lvl="0"/>
            <a:r>
              <a:rPr lang="en-US" dirty="0"/>
              <a:t>ÜST BAŞLIK YAZINIZ</a:t>
            </a:r>
          </a:p>
        </p:txBody>
      </p:sp>
      <p:sp>
        <p:nvSpPr>
          <p:cNvPr id="1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k_06">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41" name="Text Placeholder 40"/>
          <p:cNvSpPr>
            <a:spLocks noGrp="1"/>
          </p:cNvSpPr>
          <p:nvPr>
            <p:ph type="body" sz="quarter" idx="10" hasCustomPrompt="1"/>
          </p:nvPr>
        </p:nvSpPr>
        <p:spPr>
          <a:xfrm>
            <a:off x="520255" y="2511887"/>
            <a:ext cx="2154012" cy="551684"/>
          </a:xfrm>
          <a:prstGeom prst="rect">
            <a:avLst/>
          </a:prstGeom>
        </p:spPr>
        <p:txBody>
          <a:bodyPr>
            <a:normAutofit/>
          </a:bodyPr>
          <a:lstStyle>
            <a:lvl1pPr marL="0" indent="0">
              <a:buNone/>
              <a:defRPr sz="4000">
                <a:solidFill>
                  <a:schemeClr val="bg1">
                    <a:lumMod val="75000"/>
                  </a:schemeClr>
                </a:solidFill>
                <a:latin typeface="Arial" charset="0"/>
                <a:ea typeface="Arial" charset="0"/>
                <a:cs typeface="Arial" charset="0"/>
              </a:defRPr>
            </a:lvl1pPr>
          </a:lstStyle>
          <a:p>
            <a:pPr lvl="0"/>
            <a:r>
              <a:rPr lang="en-US" dirty="0"/>
              <a:t>01</a:t>
            </a:r>
          </a:p>
        </p:txBody>
      </p:sp>
      <p:sp>
        <p:nvSpPr>
          <p:cNvPr id="43" name="Text Placeholder 40"/>
          <p:cNvSpPr>
            <a:spLocks noGrp="1"/>
          </p:cNvSpPr>
          <p:nvPr>
            <p:ph type="body" sz="quarter" idx="11" hasCustomPrompt="1"/>
          </p:nvPr>
        </p:nvSpPr>
        <p:spPr>
          <a:xfrm>
            <a:off x="2770122" y="2511887"/>
            <a:ext cx="2154012" cy="551684"/>
          </a:xfrm>
          <a:prstGeom prst="rect">
            <a:avLst/>
          </a:prstGeom>
        </p:spPr>
        <p:txBody>
          <a:bodyPr>
            <a:normAutofit/>
          </a:bodyPr>
          <a:lstStyle>
            <a:lvl1pPr marL="0" indent="0">
              <a:buNone/>
              <a:defRPr sz="4000">
                <a:solidFill>
                  <a:schemeClr val="bg1">
                    <a:lumMod val="75000"/>
                  </a:schemeClr>
                </a:solidFill>
                <a:latin typeface="Arial" charset="0"/>
                <a:ea typeface="Arial" charset="0"/>
                <a:cs typeface="Arial" charset="0"/>
              </a:defRPr>
            </a:lvl1pPr>
          </a:lstStyle>
          <a:p>
            <a:pPr lvl="0"/>
            <a:r>
              <a:rPr lang="en-US" dirty="0"/>
              <a:t>02</a:t>
            </a:r>
          </a:p>
        </p:txBody>
      </p:sp>
      <p:sp>
        <p:nvSpPr>
          <p:cNvPr id="45" name="Text Placeholder 40"/>
          <p:cNvSpPr>
            <a:spLocks noGrp="1"/>
          </p:cNvSpPr>
          <p:nvPr>
            <p:ph type="body" sz="quarter" idx="12" hasCustomPrompt="1"/>
          </p:nvPr>
        </p:nvSpPr>
        <p:spPr>
          <a:xfrm>
            <a:off x="5019990" y="2511887"/>
            <a:ext cx="2154012" cy="551684"/>
          </a:xfrm>
          <a:prstGeom prst="rect">
            <a:avLst/>
          </a:prstGeom>
        </p:spPr>
        <p:txBody>
          <a:bodyPr>
            <a:normAutofit/>
          </a:bodyPr>
          <a:lstStyle>
            <a:lvl1pPr marL="0" indent="0">
              <a:buNone/>
              <a:defRPr sz="4000">
                <a:solidFill>
                  <a:schemeClr val="bg1">
                    <a:lumMod val="75000"/>
                  </a:schemeClr>
                </a:solidFill>
                <a:latin typeface="Arial" charset="0"/>
                <a:ea typeface="Arial" charset="0"/>
                <a:cs typeface="Arial" charset="0"/>
              </a:defRPr>
            </a:lvl1pPr>
          </a:lstStyle>
          <a:p>
            <a:pPr lvl="0"/>
            <a:r>
              <a:rPr lang="en-US" dirty="0"/>
              <a:t>03</a:t>
            </a:r>
          </a:p>
        </p:txBody>
      </p:sp>
      <p:sp>
        <p:nvSpPr>
          <p:cNvPr id="46" name="Text Placeholder 40"/>
          <p:cNvSpPr>
            <a:spLocks noGrp="1"/>
          </p:cNvSpPr>
          <p:nvPr>
            <p:ph type="body" sz="quarter" idx="13" hasCustomPrompt="1"/>
          </p:nvPr>
        </p:nvSpPr>
        <p:spPr>
          <a:xfrm>
            <a:off x="7269252" y="2511887"/>
            <a:ext cx="2154012" cy="551684"/>
          </a:xfrm>
          <a:prstGeom prst="rect">
            <a:avLst/>
          </a:prstGeom>
        </p:spPr>
        <p:txBody>
          <a:bodyPr>
            <a:normAutofit/>
          </a:bodyPr>
          <a:lstStyle>
            <a:lvl1pPr marL="0" indent="0">
              <a:buNone/>
              <a:defRPr sz="4000">
                <a:solidFill>
                  <a:schemeClr val="bg1">
                    <a:lumMod val="75000"/>
                  </a:schemeClr>
                </a:solidFill>
                <a:latin typeface="Arial" charset="0"/>
                <a:ea typeface="Arial" charset="0"/>
                <a:cs typeface="Arial" charset="0"/>
              </a:defRPr>
            </a:lvl1pPr>
          </a:lstStyle>
          <a:p>
            <a:pPr lvl="0"/>
            <a:r>
              <a:rPr lang="en-US" dirty="0"/>
              <a:t>04</a:t>
            </a:r>
          </a:p>
        </p:txBody>
      </p:sp>
      <p:sp>
        <p:nvSpPr>
          <p:cNvPr id="47" name="Text Placeholder 40"/>
          <p:cNvSpPr>
            <a:spLocks noGrp="1"/>
          </p:cNvSpPr>
          <p:nvPr>
            <p:ph type="body" sz="quarter" idx="14" hasCustomPrompt="1"/>
          </p:nvPr>
        </p:nvSpPr>
        <p:spPr>
          <a:xfrm>
            <a:off x="9579917" y="2511887"/>
            <a:ext cx="2154467" cy="551684"/>
          </a:xfrm>
          <a:prstGeom prst="rect">
            <a:avLst/>
          </a:prstGeom>
        </p:spPr>
        <p:txBody>
          <a:bodyPr>
            <a:normAutofit/>
          </a:bodyPr>
          <a:lstStyle>
            <a:lvl1pPr marL="0" indent="0">
              <a:buNone/>
              <a:defRPr sz="4000">
                <a:solidFill>
                  <a:schemeClr val="bg1">
                    <a:lumMod val="75000"/>
                  </a:schemeClr>
                </a:solidFill>
                <a:latin typeface="Arial" charset="0"/>
                <a:ea typeface="Arial" charset="0"/>
                <a:cs typeface="Arial" charset="0"/>
              </a:defRPr>
            </a:lvl1pPr>
          </a:lstStyle>
          <a:p>
            <a:pPr lvl="0"/>
            <a:r>
              <a:rPr lang="en-US" dirty="0"/>
              <a:t>05</a:t>
            </a:r>
          </a:p>
        </p:txBody>
      </p:sp>
      <p:sp>
        <p:nvSpPr>
          <p:cNvPr id="48" name="Text Placeholder 40"/>
          <p:cNvSpPr>
            <a:spLocks noGrp="1"/>
          </p:cNvSpPr>
          <p:nvPr>
            <p:ph type="body" sz="quarter" idx="15" hasCustomPrompt="1"/>
          </p:nvPr>
        </p:nvSpPr>
        <p:spPr>
          <a:xfrm>
            <a:off x="521466" y="3162426"/>
            <a:ext cx="2154012" cy="948251"/>
          </a:xfrm>
          <a:prstGeom prst="rect">
            <a:avLst/>
          </a:prstGeom>
        </p:spPr>
        <p:txBody>
          <a:bodyPr>
            <a:normAutofit/>
          </a:bodyPr>
          <a:lstStyle>
            <a:lvl1pPr marL="0" indent="0">
              <a:lnSpc>
                <a:spcPct val="90000"/>
              </a:lnSpc>
              <a:buNone/>
              <a:defRPr sz="1400" b="1" baseline="0">
                <a:solidFill>
                  <a:schemeClr val="tx1"/>
                </a:solidFill>
                <a:latin typeface="Arial" charset="0"/>
                <a:ea typeface="Arial" charset="0"/>
                <a:cs typeface="Arial" charset="0"/>
              </a:defRPr>
            </a:lvl1pPr>
          </a:lstStyle>
          <a:p>
            <a:pPr lvl="0"/>
            <a:r>
              <a:rPr lang="en-US" dirty="0"/>
              <a:t>BAŞLIK YAZINIZ</a:t>
            </a:r>
          </a:p>
        </p:txBody>
      </p:sp>
      <p:sp>
        <p:nvSpPr>
          <p:cNvPr id="50" name="Text Placeholder 40"/>
          <p:cNvSpPr>
            <a:spLocks noGrp="1"/>
          </p:cNvSpPr>
          <p:nvPr>
            <p:ph type="body" sz="quarter" idx="16" hasCustomPrompt="1"/>
          </p:nvPr>
        </p:nvSpPr>
        <p:spPr>
          <a:xfrm>
            <a:off x="2770728" y="3166639"/>
            <a:ext cx="2154618" cy="948251"/>
          </a:xfrm>
          <a:prstGeom prst="rect">
            <a:avLst/>
          </a:prstGeom>
        </p:spPr>
        <p:txBody>
          <a:bodyPr>
            <a:normAutofit/>
          </a:bodyPr>
          <a:lstStyle>
            <a:lvl1pPr marL="0" indent="0">
              <a:lnSpc>
                <a:spcPct val="90000"/>
              </a:lnSpc>
              <a:buNone/>
              <a:defRPr sz="1400" b="1" baseline="0">
                <a:solidFill>
                  <a:schemeClr val="tx1"/>
                </a:solidFill>
                <a:latin typeface="Arial" charset="0"/>
                <a:ea typeface="Arial" charset="0"/>
                <a:cs typeface="Arial" charset="0"/>
              </a:defRPr>
            </a:lvl1pPr>
          </a:lstStyle>
          <a:p>
            <a:pPr lvl="0"/>
            <a:r>
              <a:rPr lang="en-US" dirty="0"/>
              <a:t>BAŞLIK YAZINIZ</a:t>
            </a:r>
          </a:p>
        </p:txBody>
      </p:sp>
      <p:sp>
        <p:nvSpPr>
          <p:cNvPr id="51" name="Text Placeholder 40"/>
          <p:cNvSpPr>
            <a:spLocks noGrp="1"/>
          </p:cNvSpPr>
          <p:nvPr>
            <p:ph type="body" sz="quarter" idx="17" hasCustomPrompt="1"/>
          </p:nvPr>
        </p:nvSpPr>
        <p:spPr>
          <a:xfrm>
            <a:off x="5019991" y="3166639"/>
            <a:ext cx="2155830" cy="948251"/>
          </a:xfrm>
          <a:prstGeom prst="rect">
            <a:avLst/>
          </a:prstGeom>
        </p:spPr>
        <p:txBody>
          <a:bodyPr>
            <a:normAutofit/>
          </a:bodyPr>
          <a:lstStyle>
            <a:lvl1pPr marL="0" indent="0">
              <a:lnSpc>
                <a:spcPct val="90000"/>
              </a:lnSpc>
              <a:buNone/>
              <a:defRPr sz="1400" b="1" baseline="0">
                <a:solidFill>
                  <a:schemeClr val="tx1"/>
                </a:solidFill>
                <a:latin typeface="Arial" charset="0"/>
                <a:ea typeface="Arial" charset="0"/>
                <a:cs typeface="Arial" charset="0"/>
              </a:defRPr>
            </a:lvl1pPr>
          </a:lstStyle>
          <a:p>
            <a:pPr lvl="0"/>
            <a:r>
              <a:rPr lang="en-US" dirty="0"/>
              <a:t>BAŞLIK YAZINIZ</a:t>
            </a:r>
          </a:p>
        </p:txBody>
      </p:sp>
      <p:sp>
        <p:nvSpPr>
          <p:cNvPr id="52" name="Text Placeholder 40"/>
          <p:cNvSpPr>
            <a:spLocks noGrp="1"/>
          </p:cNvSpPr>
          <p:nvPr>
            <p:ph type="body" sz="quarter" idx="18" hasCustomPrompt="1"/>
          </p:nvPr>
        </p:nvSpPr>
        <p:spPr>
          <a:xfrm>
            <a:off x="7269861" y="3166639"/>
            <a:ext cx="2155222" cy="948251"/>
          </a:xfrm>
          <a:prstGeom prst="rect">
            <a:avLst/>
          </a:prstGeo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400" b="1" baseline="0">
                <a:solidFill>
                  <a:schemeClr val="tx1"/>
                </a:solidFill>
                <a:latin typeface="Arial" charset="0"/>
                <a:ea typeface="Arial" charset="0"/>
                <a:cs typeface="Arial" charset="0"/>
              </a:defRPr>
            </a:lvl1pPr>
          </a:lstStyle>
          <a:p>
            <a:pPr lvl="0"/>
            <a:r>
              <a:rPr lang="en-US" dirty="0"/>
              <a:t>BAŞLIK YAZINIZ</a:t>
            </a:r>
          </a:p>
        </p:txBody>
      </p:sp>
      <p:sp>
        <p:nvSpPr>
          <p:cNvPr id="53" name="Text Placeholder 40"/>
          <p:cNvSpPr>
            <a:spLocks noGrp="1"/>
          </p:cNvSpPr>
          <p:nvPr>
            <p:ph type="body" sz="quarter" idx="19" hasCustomPrompt="1"/>
          </p:nvPr>
        </p:nvSpPr>
        <p:spPr>
          <a:xfrm>
            <a:off x="9579917" y="3166639"/>
            <a:ext cx="2154467" cy="948251"/>
          </a:xfrm>
          <a:prstGeom prst="rect">
            <a:avLst/>
          </a:prstGeo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400" b="1" baseline="0">
                <a:solidFill>
                  <a:schemeClr val="tx1"/>
                </a:solidFill>
                <a:latin typeface="Arial" charset="0"/>
                <a:ea typeface="Arial" charset="0"/>
                <a:cs typeface="Arial" charset="0"/>
              </a:defRPr>
            </a:lvl1pPr>
          </a:lstStyle>
          <a:p>
            <a:pPr lvl="0"/>
            <a:r>
              <a:rPr lang="en-US" dirty="0"/>
              <a:t>BAŞLIK YAZINIZ</a:t>
            </a:r>
          </a:p>
        </p:txBody>
      </p:sp>
      <p:sp>
        <p:nvSpPr>
          <p:cNvPr id="64" name="Text Placeholder 62"/>
          <p:cNvSpPr>
            <a:spLocks noGrp="1"/>
          </p:cNvSpPr>
          <p:nvPr>
            <p:ph type="body" sz="quarter" idx="22" hasCustomPrompt="1"/>
          </p:nvPr>
        </p:nvSpPr>
        <p:spPr>
          <a:xfrm>
            <a:off x="2769667" y="4213866"/>
            <a:ext cx="2154467" cy="2165166"/>
          </a:xfrm>
          <a:prstGeom prst="rect">
            <a:avLst/>
          </a:prstGeom>
        </p:spPr>
        <p:txBody>
          <a:bodyPr>
            <a:normAutofit/>
          </a:bodyPr>
          <a:lstStyle>
            <a:lvl1pPr>
              <a:lnSpc>
                <a:spcPct val="100000"/>
              </a:lnSpc>
              <a:defRPr sz="1200">
                <a:solidFill>
                  <a:schemeClr val="tx1"/>
                </a:solidFill>
                <a:latin typeface="Arial" charset="0"/>
                <a:ea typeface="Arial" charset="0"/>
                <a:cs typeface="Arial" charset="0"/>
              </a:defRPr>
            </a:lvl1pPr>
          </a:lstStyle>
          <a:p>
            <a:pPr lvl="0"/>
            <a:r>
              <a:rPr lang="en-US" b="0" i="0" dirty="0">
                <a:solidFill>
                  <a:srgbClr val="000000"/>
                </a:solidFill>
                <a:effectLst/>
                <a:latin typeface="Open Sans" charset="0"/>
              </a:rPr>
              <a:t>Alt </a:t>
            </a:r>
            <a:r>
              <a:rPr lang="en-US" b="0" i="0" dirty="0" err="1">
                <a:solidFill>
                  <a:srgbClr val="000000"/>
                </a:solidFill>
                <a:effectLst/>
                <a:latin typeface="Open Sans" charset="0"/>
              </a:rPr>
              <a:t>başlık</a:t>
            </a:r>
            <a:r>
              <a:rPr lang="en-US" b="0" i="0" dirty="0">
                <a:solidFill>
                  <a:srgbClr val="000000"/>
                </a:solidFill>
                <a:effectLst/>
                <a:latin typeface="Open Sans" charset="0"/>
              </a:rPr>
              <a:t> </a:t>
            </a:r>
            <a:r>
              <a:rPr lang="en-US" b="0" i="0" dirty="0" err="1">
                <a:solidFill>
                  <a:srgbClr val="000000"/>
                </a:solidFill>
                <a:effectLst/>
                <a:latin typeface="Open Sans" charset="0"/>
              </a:rPr>
              <a:t>yazınız</a:t>
            </a:r>
            <a:endParaRPr lang="en-US" b="0" i="0" dirty="0">
              <a:solidFill>
                <a:srgbClr val="000000"/>
              </a:solidFill>
              <a:effectLst/>
              <a:latin typeface="Open Sans" charset="0"/>
            </a:endParaRPr>
          </a:p>
        </p:txBody>
      </p:sp>
      <p:sp>
        <p:nvSpPr>
          <p:cNvPr id="65" name="Text Placeholder 62"/>
          <p:cNvSpPr>
            <a:spLocks noGrp="1"/>
          </p:cNvSpPr>
          <p:nvPr>
            <p:ph type="body" sz="quarter" idx="23" hasCustomPrompt="1"/>
          </p:nvPr>
        </p:nvSpPr>
        <p:spPr>
          <a:xfrm>
            <a:off x="5019990" y="4213866"/>
            <a:ext cx="2154467" cy="2165166"/>
          </a:xfrm>
          <a:prstGeom prst="rect">
            <a:avLst/>
          </a:prstGeom>
        </p:spPr>
        <p:txBody>
          <a:bodyPr>
            <a:normAutofit/>
          </a:bodyPr>
          <a:lstStyle>
            <a:lvl1pPr>
              <a:lnSpc>
                <a:spcPct val="100000"/>
              </a:lnSpc>
              <a:defRPr sz="1200" baseline="0">
                <a:solidFill>
                  <a:schemeClr val="tx1"/>
                </a:solidFill>
                <a:latin typeface="Arial" charset="0"/>
                <a:ea typeface="Arial" charset="0"/>
                <a:cs typeface="Arial" charset="0"/>
              </a:defRPr>
            </a:lvl1pPr>
          </a:lstStyle>
          <a:p>
            <a:pPr lvl="0"/>
            <a:r>
              <a:rPr lang="en-US" b="0" i="0" dirty="0">
                <a:solidFill>
                  <a:srgbClr val="000000"/>
                </a:solidFill>
                <a:effectLst/>
                <a:latin typeface="Open Sans" charset="0"/>
              </a:rPr>
              <a:t>Alt </a:t>
            </a:r>
            <a:r>
              <a:rPr lang="en-US" b="0" i="0" dirty="0" err="1">
                <a:solidFill>
                  <a:srgbClr val="000000"/>
                </a:solidFill>
                <a:effectLst/>
                <a:latin typeface="Open Sans" charset="0"/>
              </a:rPr>
              <a:t>başlık</a:t>
            </a:r>
            <a:r>
              <a:rPr lang="en-US" b="0" i="0" dirty="0">
                <a:solidFill>
                  <a:srgbClr val="000000"/>
                </a:solidFill>
                <a:effectLst/>
                <a:latin typeface="Open Sans" charset="0"/>
              </a:rPr>
              <a:t> </a:t>
            </a:r>
            <a:r>
              <a:rPr lang="en-US" b="0" i="0" dirty="0" err="1">
                <a:solidFill>
                  <a:srgbClr val="000000"/>
                </a:solidFill>
                <a:effectLst/>
                <a:latin typeface="Open Sans" charset="0"/>
              </a:rPr>
              <a:t>yazınız</a:t>
            </a:r>
            <a:endParaRPr lang="en-US" b="0" i="0" dirty="0">
              <a:solidFill>
                <a:srgbClr val="000000"/>
              </a:solidFill>
              <a:effectLst/>
              <a:latin typeface="Open Sans" charset="0"/>
            </a:endParaRPr>
          </a:p>
        </p:txBody>
      </p:sp>
      <p:sp>
        <p:nvSpPr>
          <p:cNvPr id="66" name="Text Placeholder 62"/>
          <p:cNvSpPr>
            <a:spLocks noGrp="1"/>
          </p:cNvSpPr>
          <p:nvPr>
            <p:ph type="body" sz="quarter" idx="24" hasCustomPrompt="1"/>
          </p:nvPr>
        </p:nvSpPr>
        <p:spPr>
          <a:xfrm>
            <a:off x="7269252" y="4213866"/>
            <a:ext cx="2154467" cy="2165166"/>
          </a:xfrm>
          <a:prstGeom prst="rect">
            <a:avLst/>
          </a:prstGeom>
        </p:spPr>
        <p:txBody>
          <a:bodyPr>
            <a:normAutofit/>
          </a:bodyPr>
          <a:lstStyle>
            <a:lvl1pPr marL="228600" marR="0" indent="-228600" algn="l" defTabSz="914400" rtl="0" eaLnBrk="1" fontAlgn="auto" latinLnBrk="0" hangingPunct="1">
              <a:lnSpc>
                <a:spcPct val="100000"/>
              </a:lnSpc>
              <a:spcBef>
                <a:spcPts val="1000"/>
              </a:spcBef>
              <a:spcAft>
                <a:spcPts val="0"/>
              </a:spcAft>
              <a:buClrTx/>
              <a:buSzTx/>
              <a:buFont typeface="Arial"/>
              <a:buChar char="•"/>
              <a:tabLst/>
              <a:defRPr sz="1200" baseline="0">
                <a:solidFill>
                  <a:schemeClr val="tx1"/>
                </a:solidFill>
                <a:latin typeface="Arial" charset="0"/>
                <a:ea typeface="Arial" charset="0"/>
                <a:cs typeface="Arial" charset="0"/>
              </a:defRPr>
            </a:lvl1pPr>
          </a:lstStyle>
          <a:p>
            <a:pPr lvl="0"/>
            <a:r>
              <a:rPr lang="en-US" b="0" i="0" dirty="0">
                <a:solidFill>
                  <a:srgbClr val="000000"/>
                </a:solidFill>
                <a:effectLst/>
                <a:latin typeface="Open Sans" charset="0"/>
              </a:rPr>
              <a:t>Alt </a:t>
            </a:r>
            <a:r>
              <a:rPr lang="en-US" b="0" i="0" dirty="0" err="1">
                <a:solidFill>
                  <a:srgbClr val="000000"/>
                </a:solidFill>
                <a:effectLst/>
                <a:latin typeface="Open Sans" charset="0"/>
              </a:rPr>
              <a:t>başlık</a:t>
            </a:r>
            <a:r>
              <a:rPr lang="en-US" b="0" i="0" dirty="0">
                <a:solidFill>
                  <a:srgbClr val="000000"/>
                </a:solidFill>
                <a:effectLst/>
                <a:latin typeface="Open Sans" charset="0"/>
              </a:rPr>
              <a:t> </a:t>
            </a:r>
            <a:r>
              <a:rPr lang="en-US" b="0" i="0" dirty="0" err="1">
                <a:solidFill>
                  <a:srgbClr val="000000"/>
                </a:solidFill>
                <a:effectLst/>
                <a:latin typeface="Open Sans" charset="0"/>
              </a:rPr>
              <a:t>yazınız</a:t>
            </a:r>
            <a:endParaRPr lang="en-US" b="0" i="0" dirty="0">
              <a:solidFill>
                <a:srgbClr val="000000"/>
              </a:solidFill>
              <a:effectLst/>
              <a:latin typeface="Open Sans" charset="0"/>
            </a:endParaRPr>
          </a:p>
        </p:txBody>
      </p:sp>
      <p:sp>
        <p:nvSpPr>
          <p:cNvPr id="68" name="Text Placeholder 62"/>
          <p:cNvSpPr>
            <a:spLocks noGrp="1"/>
          </p:cNvSpPr>
          <p:nvPr>
            <p:ph type="body" sz="quarter" idx="25" hasCustomPrompt="1"/>
          </p:nvPr>
        </p:nvSpPr>
        <p:spPr>
          <a:xfrm>
            <a:off x="9579918" y="4213866"/>
            <a:ext cx="2154467" cy="2165166"/>
          </a:xfrm>
          <a:prstGeom prst="rect">
            <a:avLst/>
          </a:prstGeom>
        </p:spPr>
        <p:txBody>
          <a:bodyPr>
            <a:normAutofit/>
          </a:bodyPr>
          <a:lstStyle>
            <a:lvl1pPr>
              <a:lnSpc>
                <a:spcPct val="100000"/>
              </a:lnSpc>
              <a:defRPr sz="1200" baseline="0">
                <a:solidFill>
                  <a:schemeClr val="tx1"/>
                </a:solidFill>
                <a:latin typeface="Arial" charset="0"/>
                <a:ea typeface="Arial" charset="0"/>
                <a:cs typeface="Arial" charset="0"/>
              </a:defRPr>
            </a:lvl1pPr>
          </a:lstStyle>
          <a:p>
            <a:pPr lvl="0"/>
            <a:r>
              <a:rPr lang="en-US" b="0" i="0" dirty="0">
                <a:solidFill>
                  <a:srgbClr val="000000"/>
                </a:solidFill>
                <a:effectLst/>
                <a:latin typeface="Open Sans" charset="0"/>
              </a:rPr>
              <a:t>Alt </a:t>
            </a:r>
            <a:r>
              <a:rPr lang="en-US" b="0" i="0" dirty="0" err="1">
                <a:solidFill>
                  <a:srgbClr val="000000"/>
                </a:solidFill>
                <a:effectLst/>
                <a:latin typeface="Open Sans" charset="0"/>
              </a:rPr>
              <a:t>başlık</a:t>
            </a:r>
            <a:r>
              <a:rPr lang="en-US" b="0" i="0" dirty="0">
                <a:solidFill>
                  <a:srgbClr val="000000"/>
                </a:solidFill>
                <a:effectLst/>
                <a:latin typeface="Open Sans" charset="0"/>
              </a:rPr>
              <a:t> </a:t>
            </a:r>
            <a:r>
              <a:rPr lang="en-US" b="0" i="0" dirty="0" err="1">
                <a:solidFill>
                  <a:srgbClr val="000000"/>
                </a:solidFill>
                <a:effectLst/>
                <a:latin typeface="Open Sans" charset="0"/>
              </a:rPr>
              <a:t>yazınız</a:t>
            </a:r>
            <a:endParaRPr lang="en-US" b="0" i="0" dirty="0">
              <a:solidFill>
                <a:srgbClr val="000000"/>
              </a:solidFill>
              <a:effectLst/>
              <a:latin typeface="Open Sans" charset="0"/>
            </a:endParaRPr>
          </a:p>
        </p:txBody>
      </p:sp>
      <p:sp>
        <p:nvSpPr>
          <p:cNvPr id="18" name="Text Placeholder 62"/>
          <p:cNvSpPr>
            <a:spLocks noGrp="1"/>
          </p:cNvSpPr>
          <p:nvPr>
            <p:ph type="body" sz="quarter" idx="26" hasCustomPrompt="1"/>
          </p:nvPr>
        </p:nvSpPr>
        <p:spPr>
          <a:xfrm>
            <a:off x="520255" y="4213866"/>
            <a:ext cx="2154467" cy="2165166"/>
          </a:xfrm>
          <a:prstGeom prst="rect">
            <a:avLst/>
          </a:prstGeom>
        </p:spPr>
        <p:txBody>
          <a:bodyPr>
            <a:normAutofit/>
          </a:bodyPr>
          <a:lstStyle>
            <a:lvl1pPr>
              <a:lnSpc>
                <a:spcPct val="100000"/>
              </a:lnSpc>
              <a:defRPr sz="1200" baseline="0">
                <a:solidFill>
                  <a:schemeClr val="tx1"/>
                </a:solidFill>
                <a:latin typeface="Arial" charset="0"/>
                <a:ea typeface="Arial" charset="0"/>
                <a:cs typeface="Arial" charset="0"/>
              </a:defRPr>
            </a:lvl1pPr>
          </a:lstStyle>
          <a:p>
            <a:pPr lvl="0"/>
            <a:r>
              <a:rPr lang="en-US" b="0" i="0" dirty="0">
                <a:solidFill>
                  <a:srgbClr val="000000"/>
                </a:solidFill>
                <a:effectLst/>
                <a:latin typeface="Open Sans" charset="0"/>
              </a:rPr>
              <a:t>Alt </a:t>
            </a:r>
            <a:r>
              <a:rPr lang="en-US" b="0" i="0" dirty="0" err="1">
                <a:solidFill>
                  <a:srgbClr val="000000"/>
                </a:solidFill>
                <a:effectLst/>
                <a:latin typeface="Open Sans" charset="0"/>
              </a:rPr>
              <a:t>başlık</a:t>
            </a:r>
            <a:r>
              <a:rPr lang="en-US" b="0" i="0" dirty="0">
                <a:solidFill>
                  <a:srgbClr val="000000"/>
                </a:solidFill>
                <a:effectLst/>
                <a:latin typeface="Open Sans" charset="0"/>
              </a:rPr>
              <a:t> </a:t>
            </a:r>
            <a:r>
              <a:rPr lang="en-US" b="0" i="0" dirty="0" err="1">
                <a:solidFill>
                  <a:srgbClr val="000000"/>
                </a:solidFill>
                <a:effectLst/>
                <a:latin typeface="Open Sans" charset="0"/>
              </a:rPr>
              <a:t>yazınız</a:t>
            </a:r>
            <a:endParaRPr lang="en-US" b="0" i="0" dirty="0">
              <a:solidFill>
                <a:srgbClr val="000000"/>
              </a:solidFill>
              <a:effectLst/>
              <a:latin typeface="Open Sans" charset="0"/>
            </a:endParaRPr>
          </a:p>
        </p:txBody>
      </p:sp>
    </p:spTree>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k_07">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32" name="Text Placeholder 15"/>
          <p:cNvSpPr>
            <a:spLocks noGrp="1"/>
          </p:cNvSpPr>
          <p:nvPr>
            <p:ph type="body" sz="quarter" idx="23" hasCustomPrompt="1"/>
          </p:nvPr>
        </p:nvSpPr>
        <p:spPr>
          <a:xfrm>
            <a:off x="864298" y="4051420"/>
            <a:ext cx="2940228" cy="1981079"/>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600" baseline="0">
                <a:solidFill>
                  <a:srgbClr val="C00000"/>
                </a:solidFill>
                <a:latin typeface="Arial" charset="0"/>
                <a:ea typeface="Arial" charset="0"/>
                <a:cs typeface="Arial" charset="0"/>
              </a:defRPr>
            </a:lvl1pPr>
          </a:lstStyle>
          <a:p>
            <a:pPr lvl="0"/>
            <a:r>
              <a:rPr lang="tr-TR" dirty="0"/>
              <a:t>Özet metin yazınız</a:t>
            </a:r>
            <a:r>
              <a:rPr lang="mr-IN" dirty="0"/>
              <a:t>…</a:t>
            </a:r>
            <a:endParaRPr lang="en-US" dirty="0"/>
          </a:p>
        </p:txBody>
      </p:sp>
      <p:sp>
        <p:nvSpPr>
          <p:cNvPr id="10" name="Rectangle 9"/>
          <p:cNvSpPr/>
          <p:nvPr userDrawn="1"/>
        </p:nvSpPr>
        <p:spPr>
          <a:xfrm>
            <a:off x="84146" y="700765"/>
            <a:ext cx="0" cy="291136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noFill/>
            </a:endParaRPr>
          </a:p>
        </p:txBody>
      </p:sp>
      <p:sp>
        <p:nvSpPr>
          <p:cNvPr id="26" name="Picture Placeholder 11"/>
          <p:cNvSpPr>
            <a:spLocks noGrp="1"/>
          </p:cNvSpPr>
          <p:nvPr>
            <p:ph type="pic" sz="quarter" idx="10" hasCustomPrompt="1"/>
          </p:nvPr>
        </p:nvSpPr>
        <p:spPr>
          <a:xfrm>
            <a:off x="256264" y="691621"/>
            <a:ext cx="11935735" cy="2911365"/>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8" name="Text Placeholder 40"/>
          <p:cNvSpPr>
            <a:spLocks noGrp="1"/>
          </p:cNvSpPr>
          <p:nvPr>
            <p:ph type="body" sz="quarter" idx="19" hasCustomPrompt="1"/>
          </p:nvPr>
        </p:nvSpPr>
        <p:spPr>
          <a:xfrm>
            <a:off x="5336684" y="4051421"/>
            <a:ext cx="2765916" cy="707886"/>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dirty="0"/>
              <a:t>ÜST BAŞLIK YAZINIZ</a:t>
            </a:r>
          </a:p>
        </p:txBody>
      </p:sp>
      <p:sp>
        <p:nvSpPr>
          <p:cNvPr id="29" name="Text Placeholder 40"/>
          <p:cNvSpPr>
            <a:spLocks noGrp="1"/>
          </p:cNvSpPr>
          <p:nvPr>
            <p:ph type="body" sz="quarter" idx="20" hasCustomPrompt="1"/>
          </p:nvPr>
        </p:nvSpPr>
        <p:spPr>
          <a:xfrm>
            <a:off x="8651384" y="4051421"/>
            <a:ext cx="2765916"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ÜST BAŞLIK YAZINIZ</a:t>
            </a:r>
          </a:p>
        </p:txBody>
      </p:sp>
      <p:sp>
        <p:nvSpPr>
          <p:cNvPr id="11" name="Text Placeholder 15"/>
          <p:cNvSpPr>
            <a:spLocks noGrp="1"/>
          </p:cNvSpPr>
          <p:nvPr>
            <p:ph type="body" sz="quarter" idx="21" hasCustomPrompt="1"/>
          </p:nvPr>
        </p:nvSpPr>
        <p:spPr>
          <a:xfrm>
            <a:off x="5336685" y="4860905"/>
            <a:ext cx="2765916" cy="1638000"/>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12" name="Text Placeholder 15"/>
          <p:cNvSpPr>
            <a:spLocks noGrp="1"/>
          </p:cNvSpPr>
          <p:nvPr>
            <p:ph type="body" sz="quarter" idx="22" hasCustomPrompt="1"/>
          </p:nvPr>
        </p:nvSpPr>
        <p:spPr>
          <a:xfrm>
            <a:off x="8651384" y="4860905"/>
            <a:ext cx="2765916" cy="1638000"/>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14"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k_08">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2192000" cy="6858000"/>
          </a:xfrm>
          <a:prstGeom prst="rect">
            <a:avLst/>
          </a:prstGeom>
        </p:spPr>
      </p:pic>
      <p:sp>
        <p:nvSpPr>
          <p:cNvPr id="18" name="Picture Placeholder 11"/>
          <p:cNvSpPr>
            <a:spLocks noGrp="1"/>
          </p:cNvSpPr>
          <p:nvPr>
            <p:ph type="pic" sz="quarter" idx="10" hasCustomPrompt="1"/>
          </p:nvPr>
        </p:nvSpPr>
        <p:spPr>
          <a:xfrm>
            <a:off x="5276088" y="0"/>
            <a:ext cx="6915912" cy="685799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1" name="Text Placeholder 40"/>
          <p:cNvSpPr>
            <a:spLocks noGrp="1"/>
          </p:cNvSpPr>
          <p:nvPr>
            <p:ph type="body" sz="quarter" idx="13" hasCustomPrompt="1"/>
          </p:nvPr>
        </p:nvSpPr>
        <p:spPr>
          <a:xfrm>
            <a:off x="877397" y="1956006"/>
            <a:ext cx="3605048"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12" name="Text Placeholder 40"/>
          <p:cNvSpPr>
            <a:spLocks noGrp="1"/>
          </p:cNvSpPr>
          <p:nvPr>
            <p:ph type="body" sz="quarter" idx="16" hasCustomPrompt="1"/>
          </p:nvPr>
        </p:nvSpPr>
        <p:spPr>
          <a:xfrm>
            <a:off x="877397" y="2225503"/>
            <a:ext cx="3605048" cy="665978"/>
          </a:xfrm>
          <a:prstGeom prst="rect">
            <a:avLst/>
          </a:prstGeom>
        </p:spPr>
        <p:txBody>
          <a:bodyPr anchor="ctr">
            <a:normAutofit/>
          </a:bodyPr>
          <a:lstStyle>
            <a:lvl1pPr marL="0" marR="0" indent="0" algn="l" defTabSz="914400" rtl="0" eaLnBrk="1" fontAlgn="auto" latinLnBrk="0" hangingPunct="1">
              <a:lnSpc>
                <a:spcPct val="90000"/>
              </a:lnSpc>
              <a:spcBef>
                <a:spcPts val="1000"/>
              </a:spcBef>
              <a:spcAft>
                <a:spcPts val="0"/>
              </a:spcAft>
              <a:buClrTx/>
              <a:buSzTx/>
              <a:buFont typeface="Arial"/>
              <a:buNone/>
              <a:tabLst/>
              <a:defRPr sz="1600" b="1">
                <a:solidFill>
                  <a:schemeClr val="tx1"/>
                </a:solidFill>
                <a:latin typeface="Arial" charset="0"/>
                <a:ea typeface="Arial" charset="0"/>
                <a:cs typeface="Arial" charset="0"/>
              </a:defRPr>
            </a:lvl1pPr>
          </a:lstStyle>
          <a:p>
            <a:pPr lvl="0"/>
            <a:r>
              <a:rPr lang="en-US" dirty="0"/>
              <a:t>İKİNCİ BAŞLIĞI YAZINIZ</a:t>
            </a:r>
          </a:p>
        </p:txBody>
      </p:sp>
      <p:sp>
        <p:nvSpPr>
          <p:cNvPr id="13" name="Text Placeholder 5"/>
          <p:cNvSpPr>
            <a:spLocks noGrp="1"/>
          </p:cNvSpPr>
          <p:nvPr>
            <p:ph type="body" sz="quarter" idx="17" hasCustomPrompt="1"/>
          </p:nvPr>
        </p:nvSpPr>
        <p:spPr>
          <a:xfrm>
            <a:off x="877397" y="2891481"/>
            <a:ext cx="3605048" cy="2696519"/>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9"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k_09">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tretch>
            <a:fillRect/>
          </a:stretch>
        </p:blipFill>
        <p:spPr>
          <a:xfrm>
            <a:off x="0" y="0"/>
            <a:ext cx="12192000" cy="6858000"/>
          </a:xfrm>
          <a:prstGeom prst="rect">
            <a:avLst/>
          </a:prstGeom>
        </p:spPr>
      </p:pic>
      <p:sp>
        <p:nvSpPr>
          <p:cNvPr id="10" name="Rectangle 9"/>
          <p:cNvSpPr/>
          <p:nvPr userDrawn="1"/>
        </p:nvSpPr>
        <p:spPr>
          <a:xfrm>
            <a:off x="950976" y="565070"/>
            <a:ext cx="10387584" cy="55336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
        <p:nvSpPr>
          <p:cNvPr id="16" name="Picture Placeholder 11"/>
          <p:cNvSpPr>
            <a:spLocks noGrp="1"/>
          </p:cNvSpPr>
          <p:nvPr>
            <p:ph type="pic" sz="quarter" idx="10" hasCustomPrompt="1"/>
          </p:nvPr>
        </p:nvSpPr>
        <p:spPr>
          <a:xfrm>
            <a:off x="1106424" y="685800"/>
            <a:ext cx="10104120" cy="5312665"/>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1" name="TextBox 2"/>
          <p:cNvSpPr txBox="1"/>
          <p:nvPr userDrawn="1"/>
        </p:nvSpPr>
        <p:spPr>
          <a:xfrm>
            <a:off x="4114800" y="-857250"/>
            <a:ext cx="184731" cy="369332"/>
          </a:xfrm>
          <a:prstGeom prst="rect">
            <a:avLst/>
          </a:prstGeom>
          <a:noFill/>
        </p:spPr>
        <p:txBody>
          <a:bodyPr wrap="none" rtlCol="0">
            <a:spAutoFit/>
          </a:bodyPr>
          <a:lstStyle/>
          <a:p>
            <a:endParaRPr lang="en-US"/>
          </a:p>
        </p:txBody>
      </p:sp>
      <p:sp>
        <p:nvSpPr>
          <p:cNvPr id="3" name="Text Placeholder 2"/>
          <p:cNvSpPr>
            <a:spLocks noGrp="1"/>
          </p:cNvSpPr>
          <p:nvPr>
            <p:ph type="body" sz="quarter" idx="11" hasCustomPrompt="1"/>
          </p:nvPr>
        </p:nvSpPr>
        <p:spPr>
          <a:xfrm>
            <a:off x="4775200" y="6317166"/>
            <a:ext cx="4140708" cy="322431"/>
          </a:xfrm>
          <a:prstGeom prst="rect">
            <a:avLst/>
          </a:prstGeom>
        </p:spPr>
        <p:txBody>
          <a:bodyPr anchor="ctr"/>
          <a:lstStyle>
            <a:lvl1pPr marL="0" indent="0" algn="r">
              <a:buNone/>
              <a:defRPr sz="1200" b="1" baseline="0">
                <a:latin typeface="Arial" charset="0"/>
                <a:ea typeface="Arial" charset="0"/>
                <a:cs typeface="Arial" charset="0"/>
              </a:defRPr>
            </a:lvl1pPr>
            <a:lvl2pPr marL="457200" indent="0">
              <a:buNone/>
              <a:defRPr sz="1200">
                <a:latin typeface="Arial" charset="0"/>
                <a:ea typeface="Arial" charset="0"/>
                <a:cs typeface="Arial" charset="0"/>
              </a:defRPr>
            </a:lvl2pPr>
            <a:lvl3pPr marL="914400" indent="0">
              <a:buNone/>
              <a:defRPr sz="1200">
                <a:latin typeface="Arial" charset="0"/>
                <a:ea typeface="Arial" charset="0"/>
                <a:cs typeface="Arial" charset="0"/>
              </a:defRPr>
            </a:lvl3pPr>
            <a:lvl4pPr marL="1371600" indent="0">
              <a:buNone/>
              <a:defRPr sz="1200">
                <a:latin typeface="Arial" charset="0"/>
                <a:ea typeface="Arial" charset="0"/>
                <a:cs typeface="Arial" charset="0"/>
              </a:defRPr>
            </a:lvl4pPr>
            <a:lvl5pPr marL="1828800" indent="0">
              <a:buNone/>
              <a:defRPr sz="1200">
                <a:latin typeface="Arial" charset="0"/>
                <a:ea typeface="Arial" charset="0"/>
                <a:cs typeface="Arial" charset="0"/>
              </a:defRPr>
            </a:lvl5pPr>
          </a:lstStyle>
          <a:p>
            <a:pPr lvl="0"/>
            <a:r>
              <a:rPr lang="en-US" dirty="0"/>
              <a:t>Link Alanı</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k_10">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2192000" cy="6858000"/>
          </a:xfrm>
          <a:prstGeom prst="rect">
            <a:avLst/>
          </a:prstGeom>
        </p:spPr>
      </p:pic>
      <p:sp>
        <p:nvSpPr>
          <p:cNvPr id="37" name="Picture Placeholder 11"/>
          <p:cNvSpPr>
            <a:spLocks noGrp="1"/>
          </p:cNvSpPr>
          <p:nvPr>
            <p:ph type="pic" sz="quarter" idx="10" hasCustomPrompt="1"/>
          </p:nvPr>
        </p:nvSpPr>
        <p:spPr>
          <a:xfrm>
            <a:off x="974500" y="3215424"/>
            <a:ext cx="5577021" cy="251996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33" name="Text Placeholder 40"/>
          <p:cNvSpPr>
            <a:spLocks noGrp="1"/>
          </p:cNvSpPr>
          <p:nvPr>
            <p:ph type="body" sz="quarter" idx="19" hasCustomPrompt="1"/>
          </p:nvPr>
        </p:nvSpPr>
        <p:spPr>
          <a:xfrm>
            <a:off x="923544" y="1823349"/>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34" name="Text Placeholder 40"/>
          <p:cNvSpPr>
            <a:spLocks noGrp="1"/>
          </p:cNvSpPr>
          <p:nvPr>
            <p:ph type="body" sz="quarter" idx="13" hasCustomPrompt="1"/>
          </p:nvPr>
        </p:nvSpPr>
        <p:spPr>
          <a:xfrm>
            <a:off x="923543" y="1519035"/>
            <a:ext cx="3710003"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40" name="Picture Placeholder 11"/>
          <p:cNvSpPr>
            <a:spLocks noGrp="1"/>
          </p:cNvSpPr>
          <p:nvPr>
            <p:ph type="pic" sz="quarter" idx="22" hasCustomPrompt="1"/>
          </p:nvPr>
        </p:nvSpPr>
        <p:spPr>
          <a:xfrm>
            <a:off x="6613584" y="3215424"/>
            <a:ext cx="2760453" cy="251996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42" name="Picture Placeholder 11"/>
          <p:cNvSpPr>
            <a:spLocks noGrp="1"/>
          </p:cNvSpPr>
          <p:nvPr>
            <p:ph type="pic" sz="quarter" idx="23" hasCustomPrompt="1"/>
          </p:nvPr>
        </p:nvSpPr>
        <p:spPr>
          <a:xfrm>
            <a:off x="9431547" y="3215424"/>
            <a:ext cx="2760453" cy="251996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3" name="Text Placeholder 2"/>
          <p:cNvSpPr>
            <a:spLocks noGrp="1"/>
          </p:cNvSpPr>
          <p:nvPr>
            <p:ph type="body" sz="quarter" idx="24" hasCustomPrompt="1"/>
          </p:nvPr>
        </p:nvSpPr>
        <p:spPr>
          <a:xfrm>
            <a:off x="4633546" y="1071563"/>
            <a:ext cx="3153142" cy="2143861"/>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a:solidFill>
                  <a:schemeClr val="tx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14" name="Text Placeholder 2"/>
          <p:cNvSpPr>
            <a:spLocks noGrp="1"/>
          </p:cNvSpPr>
          <p:nvPr>
            <p:ph type="body" sz="quarter" idx="25" hasCustomPrompt="1"/>
          </p:nvPr>
        </p:nvSpPr>
        <p:spPr>
          <a:xfrm>
            <a:off x="7786688" y="1071563"/>
            <a:ext cx="3153142" cy="2143861"/>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a:solidFill>
                  <a:schemeClr val="tx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13" name="Dikdörtgen 8"/>
          <p:cNvSpPr/>
          <p:nvPr userDrawn="1"/>
        </p:nvSpPr>
        <p:spPr>
          <a:xfrm flipV="1">
            <a:off x="1014723" y="2201888"/>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5"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k_11">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2192000" cy="6858000"/>
          </a:xfrm>
          <a:prstGeom prst="rect">
            <a:avLst/>
          </a:prstGeom>
        </p:spPr>
      </p:pic>
      <p:sp>
        <p:nvSpPr>
          <p:cNvPr id="21" name="Picture Placeholder 11"/>
          <p:cNvSpPr>
            <a:spLocks noGrp="1"/>
          </p:cNvSpPr>
          <p:nvPr>
            <p:ph type="pic" sz="quarter" idx="19" hasCustomPrompt="1"/>
          </p:nvPr>
        </p:nvSpPr>
        <p:spPr>
          <a:xfrm>
            <a:off x="8729220" y="0"/>
            <a:ext cx="2761995" cy="1442301"/>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3" name="Picture Placeholder 11"/>
          <p:cNvSpPr>
            <a:spLocks noGrp="1"/>
          </p:cNvSpPr>
          <p:nvPr>
            <p:ph type="pic" sz="quarter" idx="18" hasCustomPrompt="1"/>
          </p:nvPr>
        </p:nvSpPr>
        <p:spPr>
          <a:xfrm>
            <a:off x="5723641" y="0"/>
            <a:ext cx="2761994" cy="3252247"/>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4" name="Picture Placeholder 11"/>
          <p:cNvSpPr>
            <a:spLocks noGrp="1"/>
          </p:cNvSpPr>
          <p:nvPr>
            <p:ph type="pic" sz="quarter" idx="17" hasCustomPrompt="1"/>
          </p:nvPr>
        </p:nvSpPr>
        <p:spPr>
          <a:xfrm>
            <a:off x="5723641" y="3487919"/>
            <a:ext cx="2761994" cy="2535810"/>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5" name="Picture Placeholder 11"/>
          <p:cNvSpPr>
            <a:spLocks noGrp="1"/>
          </p:cNvSpPr>
          <p:nvPr>
            <p:ph type="pic" sz="quarter" idx="10" hasCustomPrompt="1"/>
          </p:nvPr>
        </p:nvSpPr>
        <p:spPr>
          <a:xfrm>
            <a:off x="8729220" y="1668952"/>
            <a:ext cx="2761995" cy="3581778"/>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1" name="Text Placeholder 40"/>
          <p:cNvSpPr>
            <a:spLocks noGrp="1"/>
          </p:cNvSpPr>
          <p:nvPr>
            <p:ph type="body" sz="quarter" idx="13" hasCustomPrompt="1"/>
          </p:nvPr>
        </p:nvSpPr>
        <p:spPr>
          <a:xfrm>
            <a:off x="877397" y="1956006"/>
            <a:ext cx="3605048"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12" name="Text Placeholder 40"/>
          <p:cNvSpPr>
            <a:spLocks noGrp="1"/>
          </p:cNvSpPr>
          <p:nvPr>
            <p:ph type="body" sz="quarter" idx="14" hasCustomPrompt="1"/>
          </p:nvPr>
        </p:nvSpPr>
        <p:spPr>
          <a:xfrm>
            <a:off x="877397" y="2891481"/>
            <a:ext cx="3605048" cy="2695662"/>
          </a:xfrm>
          <a:prstGeom prst="rect">
            <a:avLst/>
          </a:prstGeom>
        </p:spPr>
        <p:txBody>
          <a:bodyPr anchor="t">
            <a:normAutofit/>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0" baseline="0">
                <a:solidFill>
                  <a:schemeClr val="tx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17" name="Text Placeholder 40"/>
          <p:cNvSpPr>
            <a:spLocks noGrp="1"/>
          </p:cNvSpPr>
          <p:nvPr>
            <p:ph type="body" sz="quarter" idx="16" hasCustomPrompt="1"/>
          </p:nvPr>
        </p:nvSpPr>
        <p:spPr>
          <a:xfrm>
            <a:off x="877397" y="2225503"/>
            <a:ext cx="3605048"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14"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k_12">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stretch>
            <a:fillRect/>
          </a:stretch>
        </p:blipFill>
        <p:spPr>
          <a:xfrm>
            <a:off x="0" y="0"/>
            <a:ext cx="12192000" cy="6858000"/>
          </a:xfrm>
          <a:prstGeom prst="rect">
            <a:avLst/>
          </a:prstGeom>
        </p:spPr>
      </p:pic>
      <p:sp>
        <p:nvSpPr>
          <p:cNvPr id="12" name="Picture Placeholder 11"/>
          <p:cNvSpPr>
            <a:spLocks noGrp="1"/>
          </p:cNvSpPr>
          <p:nvPr>
            <p:ph type="pic" sz="quarter" idx="10" hasCustomPrompt="1"/>
          </p:nvPr>
        </p:nvSpPr>
        <p:spPr>
          <a:xfrm>
            <a:off x="2505456" y="555926"/>
            <a:ext cx="9191243" cy="5753434"/>
          </a:xfrm>
          <a:prstGeom prst="rect">
            <a:avLst/>
          </a:prstGeom>
        </p:spPr>
        <p:txBody>
          <a:bodyPr anchor="ctr"/>
          <a:lstStyle>
            <a:lvl1pPr marL="0" indent="0" algn="ctr">
              <a:buNone/>
              <a:defRPr sz="1000" b="1">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5" name="Text Placeholder 40"/>
          <p:cNvSpPr>
            <a:spLocks noGrp="1"/>
          </p:cNvSpPr>
          <p:nvPr>
            <p:ph type="body" sz="quarter" idx="13" hasCustomPrompt="1"/>
          </p:nvPr>
        </p:nvSpPr>
        <p:spPr>
          <a:xfrm>
            <a:off x="877397" y="1956006"/>
            <a:ext cx="3605048"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19" name="Text Placeholder 40"/>
          <p:cNvSpPr>
            <a:spLocks noGrp="1"/>
          </p:cNvSpPr>
          <p:nvPr>
            <p:ph type="body" sz="quarter" idx="16" hasCustomPrompt="1"/>
          </p:nvPr>
        </p:nvSpPr>
        <p:spPr>
          <a:xfrm>
            <a:off x="877397" y="2225503"/>
            <a:ext cx="3605048"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13"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
        <p:nvSpPr>
          <p:cNvPr id="10" name="Text Placeholder 3"/>
          <p:cNvSpPr>
            <a:spLocks noGrp="1"/>
          </p:cNvSpPr>
          <p:nvPr>
            <p:ph type="body" sz="quarter" idx="27" hasCustomPrompt="1"/>
          </p:nvPr>
        </p:nvSpPr>
        <p:spPr>
          <a:xfrm>
            <a:off x="877398" y="2891481"/>
            <a:ext cx="3605048" cy="2658419"/>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vl2pPr marL="457200" indent="0">
              <a:lnSpc>
                <a:spcPct val="150000"/>
              </a:lnSpc>
              <a:buNone/>
              <a:defRPr sz="1200">
                <a:latin typeface="Arial" charset="0"/>
                <a:ea typeface="Arial" charset="0"/>
                <a:cs typeface="Arial" charset="0"/>
              </a:defRPr>
            </a:lvl2pPr>
            <a:lvl3pPr marL="914400" indent="0">
              <a:lnSpc>
                <a:spcPct val="150000"/>
              </a:lnSpc>
              <a:buNone/>
              <a:defRPr sz="1200">
                <a:latin typeface="Arial" charset="0"/>
                <a:ea typeface="Arial" charset="0"/>
                <a:cs typeface="Arial" charset="0"/>
              </a:defRPr>
            </a:lvl3pPr>
            <a:lvl4pPr marL="1371600" indent="0">
              <a:lnSpc>
                <a:spcPct val="150000"/>
              </a:lnSpc>
              <a:buNone/>
              <a:defRPr sz="1200">
                <a:latin typeface="Arial" charset="0"/>
                <a:ea typeface="Arial" charset="0"/>
                <a:cs typeface="Arial" charset="0"/>
              </a:defRPr>
            </a:lvl4pPr>
            <a:lvl5pPr marL="1828800" indent="0">
              <a:lnSpc>
                <a:spcPct val="150000"/>
              </a:lnSpc>
              <a:buNone/>
              <a:defRPr sz="1200">
                <a:latin typeface="Arial" charset="0"/>
                <a:ea typeface="Arial" charset="0"/>
                <a:cs typeface="Arial" charset="0"/>
              </a:defRPr>
            </a:lvl5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Tree>
    <p:extLst>
      <p:ext uri="{BB962C8B-B14F-4D97-AF65-F5344CB8AC3E}">
        <p14:creationId xmlns:p14="http://schemas.microsoft.com/office/powerpoint/2010/main" val="1238267476"/>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k_13">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pic>
        <p:nvPicPr>
          <p:cNvPr id="8" name="Picture 7"/>
          <p:cNvPicPr>
            <a:picLocks/>
          </p:cNvPicPr>
          <p:nvPr userDrawn="1"/>
        </p:nvPicPr>
        <p:blipFill>
          <a:blip r:embed="rId3">
            <a:extLst>
              <a:ext uri="{28A0092B-C50C-407E-A947-70E740481C1C}">
                <a14:useLocalDpi xmlns:a14="http://schemas.microsoft.com/office/drawing/2010/main" val="0"/>
              </a:ext>
            </a:extLst>
          </a:blip>
          <a:stretch>
            <a:fillRect/>
          </a:stretch>
        </p:blipFill>
        <p:spPr>
          <a:xfrm>
            <a:off x="8360045" y="1321662"/>
            <a:ext cx="2862000" cy="1911600"/>
          </a:xfrm>
          <a:prstGeom prst="rect">
            <a:avLst/>
          </a:prstGeom>
        </p:spPr>
      </p:pic>
      <p:sp>
        <p:nvSpPr>
          <p:cNvPr id="27" name="Text Placeholder 40"/>
          <p:cNvSpPr>
            <a:spLocks noGrp="1"/>
          </p:cNvSpPr>
          <p:nvPr>
            <p:ph type="body" sz="quarter" idx="13" hasCustomPrompt="1"/>
          </p:nvPr>
        </p:nvSpPr>
        <p:spPr>
          <a:xfrm>
            <a:off x="877397" y="1956006"/>
            <a:ext cx="3605048"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29" name="Text Placeholder 40"/>
          <p:cNvSpPr>
            <a:spLocks noGrp="1"/>
          </p:cNvSpPr>
          <p:nvPr>
            <p:ph type="body" sz="quarter" idx="16" hasCustomPrompt="1"/>
          </p:nvPr>
        </p:nvSpPr>
        <p:spPr>
          <a:xfrm>
            <a:off x="877397" y="2225503"/>
            <a:ext cx="3605048"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32" name="Text Placeholder 30"/>
          <p:cNvSpPr>
            <a:spLocks noGrp="1"/>
          </p:cNvSpPr>
          <p:nvPr>
            <p:ph type="body" sz="quarter" idx="18" hasCustomPrompt="1"/>
          </p:nvPr>
        </p:nvSpPr>
        <p:spPr>
          <a:xfrm>
            <a:off x="8360045" y="2187186"/>
            <a:ext cx="2862000" cy="371306"/>
          </a:xfrm>
          <a:prstGeom prst="rect">
            <a:avLst/>
          </a:prstGeom>
        </p:spPr>
        <p:txBody>
          <a:bodyPr anchor="ctr"/>
          <a:lstStyle>
            <a:lvl1pPr marL="0" indent="0" algn="ctr">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ÜST BAŞLIK YAZINIZ</a:t>
            </a:r>
          </a:p>
        </p:txBody>
      </p:sp>
      <p:sp>
        <p:nvSpPr>
          <p:cNvPr id="43" name="Text Placeholder 30"/>
          <p:cNvSpPr>
            <a:spLocks noGrp="1"/>
          </p:cNvSpPr>
          <p:nvPr>
            <p:ph type="body" sz="quarter" idx="23" hasCustomPrompt="1"/>
          </p:nvPr>
        </p:nvSpPr>
        <p:spPr>
          <a:xfrm>
            <a:off x="8358730" y="2558492"/>
            <a:ext cx="2863315" cy="672905"/>
          </a:xfrm>
          <a:prstGeom prst="rect">
            <a:avLst/>
          </a:prstGeom>
        </p:spPr>
        <p:txBody>
          <a:bodyPr anchor="ctr"/>
          <a:lstStyle>
            <a:lvl1pPr marL="0" indent="0" algn="ctr">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4" name="Text Placeholder 3"/>
          <p:cNvSpPr>
            <a:spLocks noGrp="1"/>
          </p:cNvSpPr>
          <p:nvPr>
            <p:ph type="body" sz="quarter" idx="27" hasCustomPrompt="1"/>
          </p:nvPr>
        </p:nvSpPr>
        <p:spPr>
          <a:xfrm>
            <a:off x="877398" y="2891481"/>
            <a:ext cx="3605048" cy="2658419"/>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vl2pPr marL="457200" indent="0">
              <a:lnSpc>
                <a:spcPct val="150000"/>
              </a:lnSpc>
              <a:buNone/>
              <a:defRPr sz="1200">
                <a:latin typeface="Arial" charset="0"/>
                <a:ea typeface="Arial" charset="0"/>
                <a:cs typeface="Arial" charset="0"/>
              </a:defRPr>
            </a:lvl2pPr>
            <a:lvl3pPr marL="914400" indent="0">
              <a:lnSpc>
                <a:spcPct val="150000"/>
              </a:lnSpc>
              <a:buNone/>
              <a:defRPr sz="1200">
                <a:latin typeface="Arial" charset="0"/>
                <a:ea typeface="Arial" charset="0"/>
                <a:cs typeface="Arial" charset="0"/>
              </a:defRPr>
            </a:lvl3pPr>
            <a:lvl4pPr marL="1371600" indent="0">
              <a:lnSpc>
                <a:spcPct val="150000"/>
              </a:lnSpc>
              <a:buNone/>
              <a:defRPr sz="1200">
                <a:latin typeface="Arial" charset="0"/>
                <a:ea typeface="Arial" charset="0"/>
                <a:cs typeface="Arial" charset="0"/>
              </a:defRPr>
            </a:lvl4pPr>
            <a:lvl5pPr marL="1828800" indent="0">
              <a:lnSpc>
                <a:spcPct val="150000"/>
              </a:lnSpc>
              <a:buNone/>
              <a:defRPr sz="1200">
                <a:latin typeface="Arial" charset="0"/>
                <a:ea typeface="Arial" charset="0"/>
                <a:cs typeface="Arial" charset="0"/>
              </a:defRPr>
            </a:lvl5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pic>
        <p:nvPicPr>
          <p:cNvPr id="30" name="Picture 29"/>
          <p:cNvPicPr>
            <a:picLocks/>
          </p:cNvPicPr>
          <p:nvPr userDrawn="1"/>
        </p:nvPicPr>
        <p:blipFill>
          <a:blip r:embed="rId3">
            <a:extLst>
              <a:ext uri="{28A0092B-C50C-407E-A947-70E740481C1C}">
                <a14:useLocalDpi xmlns:a14="http://schemas.microsoft.com/office/drawing/2010/main" val="0"/>
              </a:ext>
            </a:extLst>
          </a:blip>
          <a:stretch>
            <a:fillRect/>
          </a:stretch>
        </p:blipFill>
        <p:spPr>
          <a:xfrm>
            <a:off x="5218881" y="3638300"/>
            <a:ext cx="2862000" cy="1911600"/>
          </a:xfrm>
          <a:prstGeom prst="rect">
            <a:avLst/>
          </a:prstGeom>
        </p:spPr>
      </p:pic>
      <p:sp>
        <p:nvSpPr>
          <p:cNvPr id="33" name="Text Placeholder 30"/>
          <p:cNvSpPr>
            <a:spLocks noGrp="1"/>
          </p:cNvSpPr>
          <p:nvPr>
            <p:ph type="body" sz="quarter" idx="30" hasCustomPrompt="1"/>
          </p:nvPr>
        </p:nvSpPr>
        <p:spPr>
          <a:xfrm>
            <a:off x="5218881" y="4503824"/>
            <a:ext cx="2862000" cy="371306"/>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a:buNone/>
              <a:tabLst/>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ÜST BAŞLIK YAZINIZ</a:t>
            </a:r>
          </a:p>
        </p:txBody>
      </p:sp>
      <p:sp>
        <p:nvSpPr>
          <p:cNvPr id="34" name="Text Placeholder 30"/>
          <p:cNvSpPr>
            <a:spLocks noGrp="1"/>
          </p:cNvSpPr>
          <p:nvPr>
            <p:ph type="body" sz="quarter" idx="31" hasCustomPrompt="1"/>
          </p:nvPr>
        </p:nvSpPr>
        <p:spPr>
          <a:xfrm>
            <a:off x="5217566" y="4875130"/>
            <a:ext cx="2863315" cy="672905"/>
          </a:xfrm>
          <a:prstGeom prst="rect">
            <a:avLst/>
          </a:prstGeom>
        </p:spPr>
        <p:txBody>
          <a:bodyPr anchor="ctr"/>
          <a:lstStyle>
            <a:lvl1pPr marL="0" indent="0" algn="ctr">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pic>
        <p:nvPicPr>
          <p:cNvPr id="38" name="Picture 37"/>
          <p:cNvPicPr>
            <a:picLocks/>
          </p:cNvPicPr>
          <p:nvPr userDrawn="1"/>
        </p:nvPicPr>
        <p:blipFill>
          <a:blip r:embed="rId3">
            <a:extLst>
              <a:ext uri="{28A0092B-C50C-407E-A947-70E740481C1C}">
                <a14:useLocalDpi xmlns:a14="http://schemas.microsoft.com/office/drawing/2010/main" val="0"/>
              </a:ext>
            </a:extLst>
          </a:blip>
          <a:stretch>
            <a:fillRect/>
          </a:stretch>
        </p:blipFill>
        <p:spPr>
          <a:xfrm>
            <a:off x="8360045" y="3638300"/>
            <a:ext cx="2862000" cy="1911600"/>
          </a:xfrm>
          <a:prstGeom prst="rect">
            <a:avLst/>
          </a:prstGeom>
        </p:spPr>
      </p:pic>
      <p:sp>
        <p:nvSpPr>
          <p:cNvPr id="39" name="Text Placeholder 30"/>
          <p:cNvSpPr>
            <a:spLocks noGrp="1"/>
          </p:cNvSpPr>
          <p:nvPr>
            <p:ph type="body" sz="quarter" idx="33" hasCustomPrompt="1"/>
          </p:nvPr>
        </p:nvSpPr>
        <p:spPr>
          <a:xfrm>
            <a:off x="8360045" y="4503824"/>
            <a:ext cx="2862000" cy="371306"/>
          </a:xfrm>
          <a:prstGeom prst="rect">
            <a:avLst/>
          </a:prstGeom>
        </p:spPr>
        <p:txBody>
          <a:bodyPr anchor="ctr"/>
          <a:lstStyle>
            <a:lvl1pPr marL="0" indent="0" algn="ctr">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ÜST BAŞLIK YAZINIZ</a:t>
            </a:r>
          </a:p>
        </p:txBody>
      </p:sp>
      <p:sp>
        <p:nvSpPr>
          <p:cNvPr id="40" name="Text Placeholder 30"/>
          <p:cNvSpPr>
            <a:spLocks noGrp="1"/>
          </p:cNvSpPr>
          <p:nvPr>
            <p:ph type="body" sz="quarter" idx="34" hasCustomPrompt="1"/>
          </p:nvPr>
        </p:nvSpPr>
        <p:spPr>
          <a:xfrm>
            <a:off x="8358730" y="4875130"/>
            <a:ext cx="2863315" cy="672905"/>
          </a:xfrm>
          <a:prstGeom prst="rect">
            <a:avLst/>
          </a:prstGeom>
        </p:spPr>
        <p:txBody>
          <a:bodyPr anchor="ctr"/>
          <a:lstStyle>
            <a:lvl1pPr marL="0" indent="0" algn="ctr">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pic>
        <p:nvPicPr>
          <p:cNvPr id="19" name="Picture 18"/>
          <p:cNvPicPr>
            <a:picLocks/>
          </p:cNvPicPr>
          <p:nvPr userDrawn="1"/>
        </p:nvPicPr>
        <p:blipFill>
          <a:blip r:embed="rId3">
            <a:extLst>
              <a:ext uri="{28A0092B-C50C-407E-A947-70E740481C1C}">
                <a14:useLocalDpi xmlns:a14="http://schemas.microsoft.com/office/drawing/2010/main" val="0"/>
              </a:ext>
            </a:extLst>
          </a:blip>
          <a:stretch>
            <a:fillRect/>
          </a:stretch>
        </p:blipFill>
        <p:spPr>
          <a:xfrm>
            <a:off x="5217566" y="1319797"/>
            <a:ext cx="2862000" cy="1911600"/>
          </a:xfrm>
          <a:prstGeom prst="rect">
            <a:avLst/>
          </a:prstGeom>
        </p:spPr>
      </p:pic>
      <p:sp>
        <p:nvSpPr>
          <p:cNvPr id="20" name="Text Placeholder 30"/>
          <p:cNvSpPr>
            <a:spLocks noGrp="1"/>
          </p:cNvSpPr>
          <p:nvPr>
            <p:ph type="body" sz="quarter" idx="35" hasCustomPrompt="1"/>
          </p:nvPr>
        </p:nvSpPr>
        <p:spPr>
          <a:xfrm>
            <a:off x="5217566" y="2185321"/>
            <a:ext cx="2862000" cy="371306"/>
          </a:xfrm>
          <a:prstGeom prst="rect">
            <a:avLst/>
          </a:prstGeom>
        </p:spPr>
        <p:txBody>
          <a:bodyPr anchor="ctr"/>
          <a:lstStyle>
            <a:lvl1pPr marL="0" indent="0" algn="ctr">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ÜST BAŞLIK YAZINIZ</a:t>
            </a:r>
          </a:p>
        </p:txBody>
      </p:sp>
      <p:sp>
        <p:nvSpPr>
          <p:cNvPr id="21" name="Text Placeholder 30"/>
          <p:cNvSpPr>
            <a:spLocks noGrp="1"/>
          </p:cNvSpPr>
          <p:nvPr>
            <p:ph type="body" sz="quarter" idx="36" hasCustomPrompt="1"/>
          </p:nvPr>
        </p:nvSpPr>
        <p:spPr>
          <a:xfrm>
            <a:off x="5216251" y="2556627"/>
            <a:ext cx="2863315" cy="672905"/>
          </a:xfrm>
          <a:prstGeom prst="rect">
            <a:avLst/>
          </a:prstGeom>
        </p:spPr>
        <p:txBody>
          <a:bodyPr anchor="ctr"/>
          <a:lstStyle>
            <a:lvl1pPr marL="0" indent="0" algn="ctr">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22"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k_14">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2192000" cy="685800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05256" y="3182112"/>
            <a:ext cx="10378440" cy="1517904"/>
          </a:xfrm>
          <a:prstGeom prst="rect">
            <a:avLst/>
          </a:prstGeom>
        </p:spPr>
      </p:pic>
      <p:sp>
        <p:nvSpPr>
          <p:cNvPr id="13" name="Text Placeholder 40"/>
          <p:cNvSpPr>
            <a:spLocks noGrp="1"/>
          </p:cNvSpPr>
          <p:nvPr>
            <p:ph type="body" sz="quarter" idx="19" hasCustomPrompt="1"/>
          </p:nvPr>
        </p:nvSpPr>
        <p:spPr>
          <a:xfrm>
            <a:off x="923544" y="1823349"/>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15" name="Text Placeholder 40"/>
          <p:cNvSpPr>
            <a:spLocks noGrp="1"/>
          </p:cNvSpPr>
          <p:nvPr>
            <p:ph type="body" sz="quarter" idx="13" hasCustomPrompt="1"/>
          </p:nvPr>
        </p:nvSpPr>
        <p:spPr>
          <a:xfrm>
            <a:off x="923543" y="1519035"/>
            <a:ext cx="3710003"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12" name="Text Placeholder 2"/>
          <p:cNvSpPr>
            <a:spLocks noGrp="1"/>
          </p:cNvSpPr>
          <p:nvPr>
            <p:ph type="body" sz="quarter" idx="24" hasCustomPrompt="1"/>
          </p:nvPr>
        </p:nvSpPr>
        <p:spPr>
          <a:xfrm>
            <a:off x="4633546" y="1071563"/>
            <a:ext cx="3153142" cy="2143861"/>
          </a:xfrm>
          <a:prstGeom prst="rect">
            <a:avLst/>
          </a:prstGeom>
        </p:spPr>
        <p:txBody>
          <a:bodyPr/>
          <a:lstStyle>
            <a:lvl1pPr marL="0" indent="0">
              <a:lnSpc>
                <a:spcPct val="150000"/>
              </a:lnSpc>
              <a:buNone/>
              <a:defRPr sz="1200">
                <a:solidFill>
                  <a:schemeClr val="tx1"/>
                </a:solidFill>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4" name="Text Placeholder 2"/>
          <p:cNvSpPr>
            <a:spLocks noGrp="1"/>
          </p:cNvSpPr>
          <p:nvPr>
            <p:ph type="body" sz="quarter" idx="25" hasCustomPrompt="1"/>
          </p:nvPr>
        </p:nvSpPr>
        <p:spPr>
          <a:xfrm>
            <a:off x="7786688" y="1071563"/>
            <a:ext cx="3153142" cy="2143861"/>
          </a:xfrm>
          <a:prstGeom prst="rect">
            <a:avLst/>
          </a:prstGeom>
        </p:spPr>
        <p:txBody>
          <a:bodyPr/>
          <a:lstStyle>
            <a:lvl1pPr marL="0" indent="0">
              <a:lnSpc>
                <a:spcPct val="150000"/>
              </a:lnSpc>
              <a:buNone/>
              <a:defRPr sz="1200">
                <a:solidFill>
                  <a:schemeClr val="tx1"/>
                </a:solidFill>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6" name="Text Placeholder 30"/>
          <p:cNvSpPr>
            <a:spLocks noGrp="1"/>
          </p:cNvSpPr>
          <p:nvPr>
            <p:ph type="body" sz="quarter" idx="29" hasCustomPrompt="1"/>
          </p:nvPr>
        </p:nvSpPr>
        <p:spPr>
          <a:xfrm>
            <a:off x="1350755" y="3941064"/>
            <a:ext cx="1263316" cy="371306"/>
          </a:xfrm>
          <a:prstGeom prst="rect">
            <a:avLst/>
          </a:prstGeom>
        </p:spPr>
        <p:txBody>
          <a:bodyPr anchor="ctr"/>
          <a:lstStyle>
            <a:lvl1pPr marL="0" indent="0" algn="ctr">
              <a:buNone/>
              <a:defRPr sz="1000" b="0" baseline="0">
                <a:solidFill>
                  <a:schemeClr val="bg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20" name="Text Placeholder 30"/>
          <p:cNvSpPr>
            <a:spLocks noGrp="1"/>
          </p:cNvSpPr>
          <p:nvPr>
            <p:ph type="body" sz="quarter" idx="30" hasCustomPrompt="1"/>
          </p:nvPr>
        </p:nvSpPr>
        <p:spPr>
          <a:xfrm>
            <a:off x="3010410" y="3941064"/>
            <a:ext cx="1263316" cy="371306"/>
          </a:xfrm>
          <a:prstGeom prst="rect">
            <a:avLst/>
          </a:prstGeom>
        </p:spPr>
        <p:txBody>
          <a:bodyPr anchor="ctr"/>
          <a:lstStyle>
            <a:lvl1pPr marL="0" indent="0" algn="ctr">
              <a:buNone/>
              <a:defRPr sz="1000" b="0" baseline="0">
                <a:solidFill>
                  <a:schemeClr val="bg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25" name="Text Placeholder 30"/>
          <p:cNvSpPr>
            <a:spLocks noGrp="1"/>
          </p:cNvSpPr>
          <p:nvPr>
            <p:ph type="body" sz="quarter" idx="31" hasCustomPrompt="1"/>
          </p:nvPr>
        </p:nvSpPr>
        <p:spPr>
          <a:xfrm>
            <a:off x="4670065" y="3941064"/>
            <a:ext cx="1263316" cy="371306"/>
          </a:xfrm>
          <a:prstGeom prst="rect">
            <a:avLst/>
          </a:prstGeom>
        </p:spPr>
        <p:txBody>
          <a:bodyPr anchor="ctr"/>
          <a:lstStyle>
            <a:lvl1pPr marL="0" indent="0" algn="ctr">
              <a:buNone/>
              <a:defRPr sz="1000" b="0" baseline="0">
                <a:solidFill>
                  <a:schemeClr val="bg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29" name="Text Placeholder 30"/>
          <p:cNvSpPr>
            <a:spLocks noGrp="1"/>
          </p:cNvSpPr>
          <p:nvPr>
            <p:ph type="body" sz="quarter" idx="32" hasCustomPrompt="1"/>
          </p:nvPr>
        </p:nvSpPr>
        <p:spPr>
          <a:xfrm>
            <a:off x="6329720" y="3923110"/>
            <a:ext cx="1263316" cy="371306"/>
          </a:xfrm>
          <a:prstGeom prst="rect">
            <a:avLst/>
          </a:prstGeom>
        </p:spPr>
        <p:txBody>
          <a:bodyPr anchor="ctr"/>
          <a:lstStyle>
            <a:lvl1pPr marL="0" indent="0" algn="ctr">
              <a:buNone/>
              <a:defRPr sz="1000" b="0" baseline="0">
                <a:solidFill>
                  <a:schemeClr val="bg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0" name="Text Placeholder 30"/>
          <p:cNvSpPr>
            <a:spLocks noGrp="1"/>
          </p:cNvSpPr>
          <p:nvPr>
            <p:ph type="body" sz="quarter" idx="33" hasCustomPrompt="1"/>
          </p:nvPr>
        </p:nvSpPr>
        <p:spPr>
          <a:xfrm>
            <a:off x="7989375" y="3923110"/>
            <a:ext cx="1263316" cy="371306"/>
          </a:xfrm>
          <a:prstGeom prst="rect">
            <a:avLst/>
          </a:prstGeom>
        </p:spPr>
        <p:txBody>
          <a:bodyPr anchor="ctr"/>
          <a:lstStyle>
            <a:lvl1pPr marL="0" indent="0" algn="ctr">
              <a:buNone/>
              <a:defRPr sz="1000" b="0" baseline="0">
                <a:solidFill>
                  <a:schemeClr val="bg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1" name="Text Placeholder 30"/>
          <p:cNvSpPr>
            <a:spLocks noGrp="1"/>
          </p:cNvSpPr>
          <p:nvPr>
            <p:ph type="body" sz="quarter" idx="34" hasCustomPrompt="1"/>
          </p:nvPr>
        </p:nvSpPr>
        <p:spPr>
          <a:xfrm>
            <a:off x="9649030" y="3923110"/>
            <a:ext cx="1263316" cy="371306"/>
          </a:xfrm>
          <a:prstGeom prst="rect">
            <a:avLst/>
          </a:prstGeom>
        </p:spPr>
        <p:txBody>
          <a:bodyPr anchor="ctr"/>
          <a:lstStyle>
            <a:lvl1pPr marL="0" indent="0" algn="ctr">
              <a:buNone/>
              <a:defRPr sz="1000" b="0" baseline="0">
                <a:solidFill>
                  <a:schemeClr val="bg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cxnSp>
        <p:nvCxnSpPr>
          <p:cNvPr id="8" name="Straight Connector 7"/>
          <p:cNvCxnSpPr/>
          <p:nvPr userDrawn="1"/>
        </p:nvCxnSpPr>
        <p:spPr>
          <a:xfrm>
            <a:off x="2809863" y="3548795"/>
            <a:ext cx="0" cy="547809"/>
          </a:xfrm>
          <a:prstGeom prst="line">
            <a:avLst/>
          </a:prstGeom>
          <a:ln w="12700">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userDrawn="1"/>
        </p:nvCxnSpPr>
        <p:spPr>
          <a:xfrm>
            <a:off x="4486264" y="3548795"/>
            <a:ext cx="0" cy="547809"/>
          </a:xfrm>
          <a:prstGeom prst="line">
            <a:avLst/>
          </a:prstGeom>
          <a:ln w="12700">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userDrawn="1"/>
        </p:nvCxnSpPr>
        <p:spPr>
          <a:xfrm>
            <a:off x="6145731" y="3586726"/>
            <a:ext cx="0" cy="547809"/>
          </a:xfrm>
          <a:prstGeom prst="line">
            <a:avLst/>
          </a:prstGeom>
          <a:ln w="12700">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7811020" y="3586726"/>
            <a:ext cx="0" cy="547809"/>
          </a:xfrm>
          <a:prstGeom prst="line">
            <a:avLst/>
          </a:prstGeom>
          <a:ln w="12700">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9478953" y="3586726"/>
            <a:ext cx="0" cy="547809"/>
          </a:xfrm>
          <a:prstGeom prst="line">
            <a:avLst/>
          </a:prstGeom>
          <a:ln w="12700">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21" name="Dikdörtgen 8"/>
          <p:cNvSpPr/>
          <p:nvPr userDrawn="1"/>
        </p:nvSpPr>
        <p:spPr>
          <a:xfrm flipV="1">
            <a:off x="1014723" y="2382863"/>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k_15">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stretch>
            <a:fillRect/>
          </a:stretch>
        </p:blipFill>
        <p:spPr>
          <a:xfrm>
            <a:off x="0" y="0"/>
            <a:ext cx="12192000" cy="6858000"/>
          </a:xfrm>
          <a:prstGeom prst="rect">
            <a:avLst/>
          </a:prstGeom>
        </p:spPr>
      </p:pic>
      <p:sp>
        <p:nvSpPr>
          <p:cNvPr id="14" name="TextBox 2"/>
          <p:cNvSpPr txBox="1"/>
          <p:nvPr userDrawn="1"/>
        </p:nvSpPr>
        <p:spPr>
          <a:xfrm>
            <a:off x="4114800" y="-857250"/>
            <a:ext cx="184731" cy="369332"/>
          </a:xfrm>
          <a:prstGeom prst="rect">
            <a:avLst/>
          </a:prstGeom>
          <a:noFill/>
        </p:spPr>
        <p:txBody>
          <a:bodyPr wrap="none" rtlCol="0">
            <a:spAutoFit/>
          </a:bodyPr>
          <a:lstStyle/>
          <a:p>
            <a:endParaRPr lang="en-US"/>
          </a:p>
        </p:txBody>
      </p:sp>
      <p:sp>
        <p:nvSpPr>
          <p:cNvPr id="17" name="TextBox 16"/>
          <p:cNvSpPr txBox="1"/>
          <p:nvPr userDrawn="1"/>
        </p:nvSpPr>
        <p:spPr>
          <a:xfrm>
            <a:off x="3445727" y="-401444"/>
            <a:ext cx="184731" cy="369332"/>
          </a:xfrm>
          <a:prstGeom prst="rect">
            <a:avLst/>
          </a:prstGeom>
          <a:noFill/>
        </p:spPr>
        <p:txBody>
          <a:bodyPr wrap="none" rtlCol="0">
            <a:spAutoFit/>
          </a:bodyPr>
          <a:lstStyle/>
          <a:p>
            <a:endParaRPr lang="en-US" dirty="0"/>
          </a:p>
        </p:txBody>
      </p:sp>
      <p:sp>
        <p:nvSpPr>
          <p:cNvPr id="21" name="Text Placeholder 40"/>
          <p:cNvSpPr>
            <a:spLocks noGrp="1"/>
          </p:cNvSpPr>
          <p:nvPr>
            <p:ph type="body" sz="quarter" idx="13" hasCustomPrompt="1"/>
          </p:nvPr>
        </p:nvSpPr>
        <p:spPr>
          <a:xfrm>
            <a:off x="1326383" y="2611822"/>
            <a:ext cx="9307129" cy="400110"/>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a:t>BİRİNCİ BAŞLIĞI </a:t>
            </a:r>
            <a:r>
              <a:rPr lang="en-US" dirty="0"/>
              <a:t>YAZINIZ</a:t>
            </a:r>
          </a:p>
        </p:txBody>
      </p:sp>
      <p:sp>
        <p:nvSpPr>
          <p:cNvPr id="4" name="Text Placeholder 3"/>
          <p:cNvSpPr>
            <a:spLocks noGrp="1"/>
          </p:cNvSpPr>
          <p:nvPr>
            <p:ph type="body" sz="quarter" idx="16" hasCustomPrompt="1"/>
          </p:nvPr>
        </p:nvSpPr>
        <p:spPr>
          <a:xfrm>
            <a:off x="1326383" y="3241978"/>
            <a:ext cx="9307129" cy="2521147"/>
          </a:xfrm>
          <a:prstGeom prst="rect">
            <a:avLst/>
          </a:prstGeom>
        </p:spPr>
        <p:txBody>
          <a:bodyPr/>
          <a:lstStyle>
            <a:lvl1pPr marL="0" indent="0">
              <a:buNone/>
              <a:defRPr sz="1200">
                <a:latin typeface="Arial" charset="0"/>
                <a:ea typeface="Arial" charset="0"/>
                <a:cs typeface="Arial" charset="0"/>
              </a:defRPr>
            </a:lvl1pPr>
            <a:lvl2pPr marL="457200" indent="0">
              <a:buNone/>
              <a:defRPr sz="1200">
                <a:latin typeface="Arial" charset="0"/>
                <a:ea typeface="Arial" charset="0"/>
                <a:cs typeface="Arial" charset="0"/>
              </a:defRPr>
            </a:lvl2pPr>
            <a:lvl3pPr marL="914400" indent="0">
              <a:buNone/>
              <a:defRPr sz="1200">
                <a:latin typeface="Arial" charset="0"/>
                <a:ea typeface="Arial" charset="0"/>
                <a:cs typeface="Arial" charset="0"/>
              </a:defRPr>
            </a:lvl3pPr>
            <a:lvl4pPr marL="1371600" indent="0">
              <a:buNone/>
              <a:defRPr sz="1200">
                <a:latin typeface="Arial" charset="0"/>
                <a:ea typeface="Arial" charset="0"/>
                <a:cs typeface="Arial" charset="0"/>
              </a:defRPr>
            </a:lvl4pPr>
            <a:lvl5pPr marL="1828800" indent="0">
              <a:buNone/>
              <a:defRPr sz="1200">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0"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k_16">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6" name="TextBox 2"/>
          <p:cNvSpPr txBox="1"/>
          <p:nvPr userDrawn="1"/>
        </p:nvSpPr>
        <p:spPr>
          <a:xfrm>
            <a:off x="4114800" y="-857250"/>
            <a:ext cx="184731" cy="369332"/>
          </a:xfrm>
          <a:prstGeom prst="rect">
            <a:avLst/>
          </a:prstGeom>
          <a:noFill/>
        </p:spPr>
        <p:txBody>
          <a:bodyPr wrap="none" rtlCol="0">
            <a:spAutoFit/>
          </a:bodyPr>
          <a:lstStyle/>
          <a:p>
            <a:endParaRPr lang="en-US"/>
          </a:p>
        </p:txBody>
      </p:sp>
      <p:sp>
        <p:nvSpPr>
          <p:cNvPr id="14" name="Text Placeholder 40"/>
          <p:cNvSpPr>
            <a:spLocks noGrp="1"/>
          </p:cNvSpPr>
          <p:nvPr>
            <p:ph type="body" sz="quarter" idx="19" hasCustomPrompt="1"/>
          </p:nvPr>
        </p:nvSpPr>
        <p:spPr>
          <a:xfrm>
            <a:off x="1232995" y="1370382"/>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BİRİNCİ BAŞLIĞI YAZINIZ</a:t>
            </a:r>
          </a:p>
        </p:txBody>
      </p:sp>
      <p:sp>
        <p:nvSpPr>
          <p:cNvPr id="16" name="Text Placeholder 15"/>
          <p:cNvSpPr>
            <a:spLocks noGrp="1"/>
          </p:cNvSpPr>
          <p:nvPr>
            <p:ph type="body" sz="quarter" idx="20" hasCustomPrompt="1"/>
          </p:nvPr>
        </p:nvSpPr>
        <p:spPr>
          <a:xfrm>
            <a:off x="1232994" y="2314574"/>
            <a:ext cx="3710477" cy="3552825"/>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9" name="Picture Placeholder 11"/>
          <p:cNvSpPr>
            <a:spLocks noGrp="1"/>
          </p:cNvSpPr>
          <p:nvPr>
            <p:ph type="pic" sz="quarter" idx="10" hasCustomPrompt="1"/>
          </p:nvPr>
        </p:nvSpPr>
        <p:spPr>
          <a:xfrm>
            <a:off x="4943471" y="990598"/>
            <a:ext cx="7248529" cy="4876801"/>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2"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k_17">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2192000" cy="6858000"/>
          </a:xfrm>
          <a:prstGeom prst="rect">
            <a:avLst/>
          </a:prstGeom>
        </p:spPr>
      </p:pic>
      <p:sp>
        <p:nvSpPr>
          <p:cNvPr id="3" name="TextBox 2"/>
          <p:cNvSpPr txBox="1"/>
          <p:nvPr userDrawn="1"/>
        </p:nvSpPr>
        <p:spPr>
          <a:xfrm>
            <a:off x="4114800" y="-857250"/>
            <a:ext cx="184731" cy="369332"/>
          </a:xfrm>
          <a:prstGeom prst="rect">
            <a:avLst/>
          </a:prstGeom>
          <a:noFill/>
        </p:spPr>
        <p:txBody>
          <a:bodyPr wrap="none" rtlCol="0">
            <a:spAutoFit/>
          </a:bodyPr>
          <a:lstStyle/>
          <a:p>
            <a:endParaRPr lang="en-US"/>
          </a:p>
        </p:txBody>
      </p:sp>
      <p:sp>
        <p:nvSpPr>
          <p:cNvPr id="13" name="Picture Placeholder 11"/>
          <p:cNvSpPr>
            <a:spLocks noGrp="1"/>
          </p:cNvSpPr>
          <p:nvPr>
            <p:ph type="pic" sz="quarter" idx="10" hasCustomPrompt="1"/>
          </p:nvPr>
        </p:nvSpPr>
        <p:spPr>
          <a:xfrm>
            <a:off x="-7682" y="996696"/>
            <a:ext cx="7258874" cy="4873752"/>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7" name="Dikdörtgen 8"/>
          <p:cNvSpPr/>
          <p:nvPr userDrawn="1"/>
        </p:nvSpPr>
        <p:spPr>
          <a:xfrm flipV="1">
            <a:off x="8094552" y="310943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5" name="Text Placeholder 15"/>
          <p:cNvSpPr>
            <a:spLocks noGrp="1"/>
          </p:cNvSpPr>
          <p:nvPr>
            <p:ph type="body" sz="quarter" idx="20" hasCustomPrompt="1"/>
          </p:nvPr>
        </p:nvSpPr>
        <p:spPr>
          <a:xfrm>
            <a:off x="8094551" y="3226593"/>
            <a:ext cx="3710477" cy="2445530"/>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6" name="Text Placeholder 40"/>
          <p:cNvSpPr>
            <a:spLocks noGrp="1"/>
          </p:cNvSpPr>
          <p:nvPr>
            <p:ph type="body" sz="quarter" idx="19" hasCustomPrompt="1"/>
          </p:nvPr>
        </p:nvSpPr>
        <p:spPr>
          <a:xfrm>
            <a:off x="8094552" y="2302381"/>
            <a:ext cx="3710477" cy="707886"/>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dirty="0"/>
              <a:t>BİRİNCİ BAŞLIĞI YAZINIZ</a:t>
            </a:r>
          </a:p>
        </p:txBody>
      </p:sp>
      <p:sp>
        <p:nvSpPr>
          <p:cNvPr id="17" name="Text Placeholder 40"/>
          <p:cNvSpPr>
            <a:spLocks noGrp="1"/>
          </p:cNvSpPr>
          <p:nvPr>
            <p:ph type="body" sz="quarter" idx="21" hasCustomPrompt="1"/>
          </p:nvPr>
        </p:nvSpPr>
        <p:spPr>
          <a:xfrm>
            <a:off x="8094552" y="1495332"/>
            <a:ext cx="3710477" cy="707886"/>
          </a:xfrm>
          <a:prstGeom prst="rect">
            <a:avLst/>
          </a:prstGeom>
        </p:spPr>
        <p:txBody>
          <a:bodyPr anchor="t">
            <a:normAutofit/>
          </a:bodyPr>
          <a:lstStyle>
            <a:lvl1pPr marL="0" indent="0">
              <a:lnSpc>
                <a:spcPct val="90000"/>
              </a:lnSpc>
              <a:buNone/>
              <a:defRPr sz="1600" b="0" baseline="0">
                <a:solidFill>
                  <a:srgbClr val="C00000"/>
                </a:solidFill>
                <a:latin typeface="Arial" charset="0"/>
                <a:ea typeface="Arial" charset="0"/>
                <a:cs typeface="Arial" charset="0"/>
              </a:defRPr>
            </a:lvl1pPr>
          </a:lstStyle>
          <a:p>
            <a:pPr lvl="0"/>
            <a:r>
              <a:rPr lang="tr-TR" dirty="0"/>
              <a:t>Özet metin yazınız</a:t>
            </a:r>
            <a:r>
              <a:rPr lang="mr-IN" dirty="0"/>
              <a:t>…</a:t>
            </a:r>
            <a:endParaRPr lang="en-US" dirty="0"/>
          </a:p>
        </p:txBody>
      </p:sp>
      <p:sp>
        <p:nvSpPr>
          <p:cNvPr id="14"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k_18">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sp>
        <p:nvSpPr>
          <p:cNvPr id="35" name="Picture Placeholder 11"/>
          <p:cNvSpPr>
            <a:spLocks noGrp="1"/>
          </p:cNvSpPr>
          <p:nvPr>
            <p:ph type="pic" sz="quarter" idx="10" hasCustomPrompt="1"/>
          </p:nvPr>
        </p:nvSpPr>
        <p:spPr>
          <a:xfrm>
            <a:off x="4775199" y="1356852"/>
            <a:ext cx="6920615" cy="4159045"/>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4" name="Dikdörtgen 8"/>
          <p:cNvSpPr/>
          <p:nvPr userDrawn="1"/>
        </p:nvSpPr>
        <p:spPr>
          <a:xfrm flipV="1">
            <a:off x="987294" y="249343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5" name="Text Placeholder 15"/>
          <p:cNvSpPr>
            <a:spLocks noGrp="1"/>
          </p:cNvSpPr>
          <p:nvPr>
            <p:ph type="body" sz="quarter" idx="27" hasCustomPrompt="1"/>
          </p:nvPr>
        </p:nvSpPr>
        <p:spPr>
          <a:xfrm>
            <a:off x="882518" y="2610593"/>
            <a:ext cx="3710477" cy="2519866"/>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26" name="Text Placeholder 40"/>
          <p:cNvSpPr>
            <a:spLocks noGrp="1"/>
          </p:cNvSpPr>
          <p:nvPr>
            <p:ph type="body" sz="quarter" idx="28" hasCustomPrompt="1"/>
          </p:nvPr>
        </p:nvSpPr>
        <p:spPr>
          <a:xfrm>
            <a:off x="882519" y="2110485"/>
            <a:ext cx="3710477" cy="283782"/>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dirty="0"/>
              <a:t>İKİNCİ BAŞLIĞI YAZINIZ</a:t>
            </a:r>
          </a:p>
        </p:txBody>
      </p:sp>
      <p:sp>
        <p:nvSpPr>
          <p:cNvPr id="30" name="Text Placeholder 40"/>
          <p:cNvSpPr>
            <a:spLocks noGrp="1"/>
          </p:cNvSpPr>
          <p:nvPr>
            <p:ph type="body" sz="quarter" idx="21" hasCustomPrompt="1"/>
          </p:nvPr>
        </p:nvSpPr>
        <p:spPr>
          <a:xfrm>
            <a:off x="882517" y="1863273"/>
            <a:ext cx="3710477" cy="247212"/>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10"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k_19">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8" name="Rectangle 7"/>
          <p:cNvSpPr/>
          <p:nvPr userDrawn="1"/>
        </p:nvSpPr>
        <p:spPr>
          <a:xfrm>
            <a:off x="713232" y="996696"/>
            <a:ext cx="7232904" cy="48737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
        <p:nvSpPr>
          <p:cNvPr id="20" name="Dikdörtgen 8"/>
          <p:cNvSpPr/>
          <p:nvPr userDrawn="1"/>
        </p:nvSpPr>
        <p:spPr>
          <a:xfrm flipV="1">
            <a:off x="8094552" y="310943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2" name="Text Placeholder 40"/>
          <p:cNvSpPr>
            <a:spLocks noGrp="1"/>
          </p:cNvSpPr>
          <p:nvPr>
            <p:ph type="body" sz="quarter" idx="19" hasCustomPrompt="1"/>
          </p:nvPr>
        </p:nvSpPr>
        <p:spPr>
          <a:xfrm>
            <a:off x="8094552" y="2302381"/>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BİRİNCİ BAŞLIĞI YAZINIZ</a:t>
            </a:r>
          </a:p>
        </p:txBody>
      </p:sp>
      <p:sp>
        <p:nvSpPr>
          <p:cNvPr id="23" name="Text Placeholder 40"/>
          <p:cNvSpPr>
            <a:spLocks noGrp="1"/>
          </p:cNvSpPr>
          <p:nvPr>
            <p:ph type="body" sz="quarter" idx="21" hasCustomPrompt="1"/>
          </p:nvPr>
        </p:nvSpPr>
        <p:spPr>
          <a:xfrm>
            <a:off x="8094552" y="1495332"/>
            <a:ext cx="3710477" cy="707886"/>
          </a:xfrm>
          <a:prstGeom prst="rect">
            <a:avLst/>
          </a:prstGeom>
        </p:spPr>
        <p:txBody>
          <a:bodyPr anchor="t">
            <a:normAutofit/>
          </a:bodyPr>
          <a:lstStyle>
            <a:lvl1pPr marL="0" indent="0">
              <a:lnSpc>
                <a:spcPct val="90000"/>
              </a:lnSpc>
              <a:buNone/>
              <a:defRPr sz="1600" b="0" baseline="0">
                <a:solidFill>
                  <a:srgbClr val="C00000"/>
                </a:solidFill>
                <a:latin typeface="Arial" charset="0"/>
                <a:ea typeface="Arial" charset="0"/>
                <a:cs typeface="Arial" charset="0"/>
              </a:defRPr>
            </a:lvl1pPr>
          </a:lstStyle>
          <a:p>
            <a:pPr lvl="0"/>
            <a:r>
              <a:rPr lang="tr-TR" dirty="0"/>
              <a:t>Özet metin yazınız</a:t>
            </a:r>
            <a:r>
              <a:rPr lang="mr-IN" dirty="0"/>
              <a:t>…</a:t>
            </a:r>
            <a:endParaRPr lang="en-US" dirty="0"/>
          </a:p>
        </p:txBody>
      </p:sp>
      <p:sp>
        <p:nvSpPr>
          <p:cNvPr id="24" name="Picture Placeholder 11"/>
          <p:cNvSpPr>
            <a:spLocks noGrp="1"/>
          </p:cNvSpPr>
          <p:nvPr>
            <p:ph type="pic" sz="quarter" idx="10" hasCustomPrompt="1"/>
          </p:nvPr>
        </p:nvSpPr>
        <p:spPr>
          <a:xfrm>
            <a:off x="841248" y="1124713"/>
            <a:ext cx="6986016" cy="4621746"/>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0" name="Text Placeholder 5"/>
          <p:cNvSpPr>
            <a:spLocks noGrp="1"/>
          </p:cNvSpPr>
          <p:nvPr>
            <p:ph type="body" sz="quarter" idx="17" hasCustomPrompt="1"/>
          </p:nvPr>
        </p:nvSpPr>
        <p:spPr>
          <a:xfrm>
            <a:off x="8094551" y="3226593"/>
            <a:ext cx="3605048" cy="2696519"/>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3"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bg1"/>
                </a:solidFill>
                <a:latin typeface="Arial" charset="0"/>
                <a:ea typeface="Arial" charset="0"/>
                <a:cs typeface="Arial" charset="0"/>
              </a:defRPr>
            </a:lvl1pPr>
          </a:lstStyle>
          <a:p>
            <a:pPr lvl="0"/>
            <a:r>
              <a:rPr lang="en-US" dirty="0"/>
              <a:t>BAŞLIK YAZINIZ</a:t>
            </a:r>
          </a:p>
        </p:txBody>
      </p:sp>
    </p:spTree>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k_20">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sp>
        <p:nvSpPr>
          <p:cNvPr id="7" name="Rectangle 6"/>
          <p:cNvSpPr/>
          <p:nvPr userDrawn="1"/>
        </p:nvSpPr>
        <p:spPr>
          <a:xfrm>
            <a:off x="3902149" y="744279"/>
            <a:ext cx="4391246" cy="5039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8" name="Picture Placeholder 11"/>
          <p:cNvSpPr>
            <a:spLocks noGrp="1"/>
          </p:cNvSpPr>
          <p:nvPr>
            <p:ph type="pic" sz="quarter" idx="10" hasCustomPrompt="1"/>
          </p:nvPr>
        </p:nvSpPr>
        <p:spPr>
          <a:xfrm>
            <a:off x="3997841" y="839972"/>
            <a:ext cx="4199861" cy="4837814"/>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9" name="Text Placeholder 40"/>
          <p:cNvSpPr>
            <a:spLocks noGrp="1"/>
          </p:cNvSpPr>
          <p:nvPr>
            <p:ph type="body" sz="quarter" idx="16" hasCustomPrompt="1"/>
          </p:nvPr>
        </p:nvSpPr>
        <p:spPr>
          <a:xfrm>
            <a:off x="877397" y="2225503"/>
            <a:ext cx="3024752" cy="665978"/>
          </a:xfrm>
          <a:prstGeom prst="rect">
            <a:avLst/>
          </a:prstGeom>
        </p:spPr>
        <p:txBody>
          <a:bodyPr anchor="ctr">
            <a:normAutofit/>
          </a:bodyPr>
          <a:lstStyle>
            <a:lvl1pPr marL="0" indent="0">
              <a:lnSpc>
                <a:spcPct val="90000"/>
              </a:lnSpc>
              <a:buNone/>
              <a:defRPr sz="1600" b="1">
                <a:solidFill>
                  <a:schemeClr val="bg1"/>
                </a:solidFill>
                <a:latin typeface="Arial" charset="0"/>
                <a:ea typeface="Arial" charset="0"/>
                <a:cs typeface="Arial" charset="0"/>
              </a:defRPr>
            </a:lvl1pPr>
          </a:lstStyle>
          <a:p>
            <a:pPr lvl="0"/>
            <a:r>
              <a:rPr lang="en-US" dirty="0"/>
              <a:t>BİRİNCİ BAŞLIĞI YAZINIZ</a:t>
            </a:r>
          </a:p>
        </p:txBody>
      </p:sp>
      <p:sp>
        <p:nvSpPr>
          <p:cNvPr id="6" name="Text Placeholder 5"/>
          <p:cNvSpPr>
            <a:spLocks noGrp="1"/>
          </p:cNvSpPr>
          <p:nvPr>
            <p:ph type="body" sz="quarter" idx="24" hasCustomPrompt="1"/>
          </p:nvPr>
        </p:nvSpPr>
        <p:spPr>
          <a:xfrm>
            <a:off x="877397" y="2891481"/>
            <a:ext cx="2996341" cy="2892631"/>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solidFill>
                  <a:schemeClr val="bg1"/>
                </a:solidFill>
                <a:latin typeface="Arial" charset="0"/>
                <a:ea typeface="Arial" charset="0"/>
                <a:cs typeface="Arial" charset="0"/>
              </a:defRPr>
            </a:lvl1pPr>
            <a:lvl2pPr marL="457200" indent="0">
              <a:buNone/>
              <a:defRPr sz="1200">
                <a:solidFill>
                  <a:schemeClr val="bg1"/>
                </a:solidFill>
                <a:latin typeface="Arial" charset="0"/>
                <a:ea typeface="Arial" charset="0"/>
                <a:cs typeface="Arial" charset="0"/>
              </a:defRPr>
            </a:lvl2pPr>
            <a:lvl3pPr marL="914400" indent="0">
              <a:buNone/>
              <a:defRPr sz="1200">
                <a:solidFill>
                  <a:schemeClr val="bg1"/>
                </a:solidFill>
                <a:latin typeface="Arial" charset="0"/>
                <a:ea typeface="Arial" charset="0"/>
                <a:cs typeface="Arial" charset="0"/>
              </a:defRPr>
            </a:lvl3pPr>
            <a:lvl4pPr marL="1371600" indent="0">
              <a:buNone/>
              <a:defRPr sz="1200">
                <a:solidFill>
                  <a:schemeClr val="bg1"/>
                </a:solidFill>
                <a:latin typeface="Arial" charset="0"/>
                <a:ea typeface="Arial" charset="0"/>
                <a:cs typeface="Arial" charset="0"/>
              </a:defRPr>
            </a:lvl4pPr>
            <a:lvl5pPr marL="1828800" indent="0">
              <a:buNone/>
              <a:defRPr sz="1200">
                <a:solidFill>
                  <a:schemeClr val="bg1"/>
                </a:solidFill>
                <a:latin typeface="Arial" charset="0"/>
                <a:ea typeface="Arial" charset="0"/>
                <a:cs typeface="Arial" charset="0"/>
              </a:defRPr>
            </a:lvl5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Metin</a:t>
            </a:r>
            <a:r>
              <a:rPr lang="en-US" dirty="0"/>
              <a:t> </a:t>
            </a:r>
            <a:r>
              <a:rPr lang="en-US" dirty="0" err="1"/>
              <a:t>yazınız</a:t>
            </a:r>
            <a:r>
              <a:rPr lang="mr-IN" dirty="0"/>
              <a:t>…</a:t>
            </a:r>
            <a:endParaRPr lang="en-US" dirty="0"/>
          </a:p>
        </p:txBody>
      </p:sp>
      <p:sp>
        <p:nvSpPr>
          <p:cNvPr id="23" name="Text Placeholder 30"/>
          <p:cNvSpPr>
            <a:spLocks noGrp="1"/>
          </p:cNvSpPr>
          <p:nvPr>
            <p:ph type="body" sz="quarter" idx="20" hasCustomPrompt="1"/>
          </p:nvPr>
        </p:nvSpPr>
        <p:spPr>
          <a:xfrm>
            <a:off x="8966752" y="1328956"/>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24" name="Text Placeholder 30"/>
          <p:cNvSpPr>
            <a:spLocks noGrp="1"/>
          </p:cNvSpPr>
          <p:nvPr>
            <p:ph type="body" sz="quarter" idx="21" hasCustomPrompt="1"/>
          </p:nvPr>
        </p:nvSpPr>
        <p:spPr>
          <a:xfrm>
            <a:off x="8966752" y="1700261"/>
            <a:ext cx="2862000" cy="759462"/>
          </a:xfrm>
          <a:prstGeom prst="rect">
            <a:avLst/>
          </a:prstGeom>
        </p:spPr>
        <p:txBody>
          <a:bodyPr anchor="t"/>
          <a:lstStyle>
            <a:lvl1pPr marL="0" marR="0" indent="0" algn="l" defTabSz="914400" rtl="0" eaLnBrk="1" fontAlgn="auto" latinLnBrk="0" hangingPunct="1">
              <a:lnSpc>
                <a:spcPct val="150000"/>
              </a:lnSpc>
              <a:spcBef>
                <a:spcPts val="1000"/>
              </a:spcBef>
              <a:spcAft>
                <a:spcPts val="0"/>
              </a:spcAft>
              <a:buClrTx/>
              <a:buSzTx/>
              <a:buFont typeface="Arial"/>
              <a:buNone/>
              <a:tabLst/>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25" name="Text Placeholder 30"/>
          <p:cNvSpPr>
            <a:spLocks noGrp="1"/>
          </p:cNvSpPr>
          <p:nvPr>
            <p:ph type="body" sz="quarter" idx="29" hasCustomPrompt="1"/>
          </p:nvPr>
        </p:nvSpPr>
        <p:spPr>
          <a:xfrm>
            <a:off x="8966752" y="2745089"/>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26" name="Text Placeholder 30"/>
          <p:cNvSpPr>
            <a:spLocks noGrp="1"/>
          </p:cNvSpPr>
          <p:nvPr>
            <p:ph type="body" sz="quarter" idx="30" hasCustomPrompt="1"/>
          </p:nvPr>
        </p:nvSpPr>
        <p:spPr>
          <a:xfrm>
            <a:off x="8966752" y="3116394"/>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30" name="Text Placeholder 30"/>
          <p:cNvSpPr>
            <a:spLocks noGrp="1"/>
          </p:cNvSpPr>
          <p:nvPr>
            <p:ph type="body" sz="quarter" idx="31" hasCustomPrompt="1"/>
          </p:nvPr>
        </p:nvSpPr>
        <p:spPr>
          <a:xfrm>
            <a:off x="8958301" y="4117290"/>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7" name="Text Placeholder 30"/>
          <p:cNvSpPr>
            <a:spLocks noGrp="1"/>
          </p:cNvSpPr>
          <p:nvPr>
            <p:ph type="body" sz="quarter" idx="32" hasCustomPrompt="1"/>
          </p:nvPr>
        </p:nvSpPr>
        <p:spPr>
          <a:xfrm>
            <a:off x="8958301" y="4488595"/>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5"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bg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k_21">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5" name="Dikdörtgen 11"/>
          <p:cNvSpPr/>
          <p:nvPr userDrawn="1"/>
        </p:nvSpPr>
        <p:spPr>
          <a:xfrm rot="5400000">
            <a:off x="5479482" y="3549953"/>
            <a:ext cx="5335233" cy="36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Oval 16"/>
          <p:cNvSpPr/>
          <p:nvPr userDrawn="1"/>
        </p:nvSpPr>
        <p:spPr>
          <a:xfrm>
            <a:off x="8610744" y="987677"/>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9" name="Text Placeholder 15"/>
          <p:cNvSpPr>
            <a:spLocks noGrp="1"/>
          </p:cNvSpPr>
          <p:nvPr>
            <p:ph type="body" sz="quarter" idx="27" hasCustomPrompt="1"/>
          </p:nvPr>
        </p:nvSpPr>
        <p:spPr>
          <a:xfrm>
            <a:off x="4614510" y="3241685"/>
            <a:ext cx="3456977" cy="2519866"/>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30" name="Text Placeholder 40"/>
          <p:cNvSpPr>
            <a:spLocks noGrp="1"/>
          </p:cNvSpPr>
          <p:nvPr>
            <p:ph type="body" sz="quarter" idx="28" hasCustomPrompt="1"/>
          </p:nvPr>
        </p:nvSpPr>
        <p:spPr>
          <a:xfrm>
            <a:off x="4614511" y="2317473"/>
            <a:ext cx="3456977" cy="707886"/>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a:t>BİRİNCİ BAŞLIĞI YAZINIZ</a:t>
            </a:r>
            <a:endParaRPr lang="en-US" dirty="0"/>
          </a:p>
        </p:txBody>
      </p:sp>
      <p:sp>
        <p:nvSpPr>
          <p:cNvPr id="36" name="Text Placeholder 30"/>
          <p:cNvSpPr>
            <a:spLocks noGrp="1"/>
          </p:cNvSpPr>
          <p:nvPr>
            <p:ph type="body" sz="quarter" idx="20" hasCustomPrompt="1"/>
          </p:nvPr>
        </p:nvSpPr>
        <p:spPr>
          <a:xfrm>
            <a:off x="8807644" y="900332"/>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7" name="Text Placeholder 30"/>
          <p:cNvSpPr>
            <a:spLocks noGrp="1"/>
          </p:cNvSpPr>
          <p:nvPr>
            <p:ph type="body" sz="quarter" idx="21" hasCustomPrompt="1"/>
          </p:nvPr>
        </p:nvSpPr>
        <p:spPr>
          <a:xfrm>
            <a:off x="8807644" y="1271637"/>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33" name="Oval 32"/>
          <p:cNvSpPr/>
          <p:nvPr userDrawn="1"/>
        </p:nvSpPr>
        <p:spPr>
          <a:xfrm>
            <a:off x="8610744" y="2403810"/>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4" name="Text Placeholder 30"/>
          <p:cNvSpPr>
            <a:spLocks noGrp="1"/>
          </p:cNvSpPr>
          <p:nvPr>
            <p:ph type="body" sz="quarter" idx="29" hasCustomPrompt="1"/>
          </p:nvPr>
        </p:nvSpPr>
        <p:spPr>
          <a:xfrm>
            <a:off x="8807644" y="2316465"/>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5" name="Text Placeholder 30"/>
          <p:cNvSpPr>
            <a:spLocks noGrp="1"/>
          </p:cNvSpPr>
          <p:nvPr>
            <p:ph type="body" sz="quarter" idx="30" hasCustomPrompt="1"/>
          </p:nvPr>
        </p:nvSpPr>
        <p:spPr>
          <a:xfrm>
            <a:off x="8807644" y="2687770"/>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73" name="Oval 72"/>
          <p:cNvSpPr/>
          <p:nvPr userDrawn="1"/>
        </p:nvSpPr>
        <p:spPr>
          <a:xfrm>
            <a:off x="8602293" y="3776011"/>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74" name="Text Placeholder 30"/>
          <p:cNvSpPr>
            <a:spLocks noGrp="1"/>
          </p:cNvSpPr>
          <p:nvPr>
            <p:ph type="body" sz="quarter" idx="31" hasCustomPrompt="1"/>
          </p:nvPr>
        </p:nvSpPr>
        <p:spPr>
          <a:xfrm>
            <a:off x="8799193" y="3688666"/>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75" name="Text Placeholder 30"/>
          <p:cNvSpPr>
            <a:spLocks noGrp="1"/>
          </p:cNvSpPr>
          <p:nvPr>
            <p:ph type="body" sz="quarter" idx="32" hasCustomPrompt="1"/>
          </p:nvPr>
        </p:nvSpPr>
        <p:spPr>
          <a:xfrm>
            <a:off x="8799193" y="4059971"/>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76" name="Oval 75"/>
          <p:cNvSpPr/>
          <p:nvPr userDrawn="1"/>
        </p:nvSpPr>
        <p:spPr>
          <a:xfrm>
            <a:off x="8602293" y="5192144"/>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77" name="Text Placeholder 30"/>
          <p:cNvSpPr>
            <a:spLocks noGrp="1"/>
          </p:cNvSpPr>
          <p:nvPr>
            <p:ph type="body" sz="quarter" idx="33" hasCustomPrompt="1"/>
          </p:nvPr>
        </p:nvSpPr>
        <p:spPr>
          <a:xfrm>
            <a:off x="8799193" y="5104799"/>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78" name="Text Placeholder 30"/>
          <p:cNvSpPr>
            <a:spLocks noGrp="1"/>
          </p:cNvSpPr>
          <p:nvPr>
            <p:ph type="body" sz="quarter" idx="34" hasCustomPrompt="1"/>
          </p:nvPr>
        </p:nvSpPr>
        <p:spPr>
          <a:xfrm>
            <a:off x="8799193" y="5476104"/>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24" name="Picture Placeholder 11"/>
          <p:cNvSpPr>
            <a:spLocks noGrp="1"/>
          </p:cNvSpPr>
          <p:nvPr>
            <p:ph type="pic" sz="quarter" idx="10" hasCustomPrompt="1"/>
          </p:nvPr>
        </p:nvSpPr>
        <p:spPr>
          <a:xfrm>
            <a:off x="0" y="0"/>
            <a:ext cx="4019441" cy="6862355"/>
          </a:xfrm>
          <a:custGeom>
            <a:avLst/>
            <a:gdLst>
              <a:gd name="connsiteX0" fmla="*/ 0 w 4006392"/>
              <a:gd name="connsiteY0" fmla="*/ 0 h 6858000"/>
              <a:gd name="connsiteX1" fmla="*/ 4006392 w 4006392"/>
              <a:gd name="connsiteY1" fmla="*/ 0 h 6858000"/>
              <a:gd name="connsiteX2" fmla="*/ 4006392 w 4006392"/>
              <a:gd name="connsiteY2" fmla="*/ 6858000 h 6858000"/>
              <a:gd name="connsiteX3" fmla="*/ 0 w 4006392"/>
              <a:gd name="connsiteY3" fmla="*/ 6858000 h 6858000"/>
              <a:gd name="connsiteX4" fmla="*/ 0 w 4006392"/>
              <a:gd name="connsiteY4" fmla="*/ 0 h 6858000"/>
              <a:gd name="connsiteX0" fmla="*/ 0 w 4006392"/>
              <a:gd name="connsiteY0" fmla="*/ 0 h 6858000"/>
              <a:gd name="connsiteX1" fmla="*/ 4006392 w 4006392"/>
              <a:gd name="connsiteY1" fmla="*/ 0 h 6858000"/>
              <a:gd name="connsiteX2" fmla="*/ 4006392 w 4006392"/>
              <a:gd name="connsiteY2" fmla="*/ 6858000 h 6858000"/>
              <a:gd name="connsiteX3" fmla="*/ 0 w 4006392"/>
              <a:gd name="connsiteY3" fmla="*/ 5905500 h 6858000"/>
              <a:gd name="connsiteX4" fmla="*/ 0 w 4006392"/>
              <a:gd name="connsiteY4" fmla="*/ 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91440 w 4006392"/>
              <a:gd name="connsiteY4" fmla="*/ 59969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82140 w 4006392"/>
              <a:gd name="connsiteY4" fmla="*/ 6835140 h 6858000"/>
              <a:gd name="connsiteX0" fmla="*/ 0 w 4006392"/>
              <a:gd name="connsiteY0" fmla="*/ 5905500 h 6870527"/>
              <a:gd name="connsiteX1" fmla="*/ 0 w 4006392"/>
              <a:gd name="connsiteY1" fmla="*/ 0 h 6870527"/>
              <a:gd name="connsiteX2" fmla="*/ 4006392 w 4006392"/>
              <a:gd name="connsiteY2" fmla="*/ 0 h 6870527"/>
              <a:gd name="connsiteX3" fmla="*/ 4006392 w 4006392"/>
              <a:gd name="connsiteY3" fmla="*/ 6858000 h 6870527"/>
              <a:gd name="connsiteX4" fmla="*/ 1882140 w 4006392"/>
              <a:gd name="connsiteY4" fmla="*/ 6835140 h 6870527"/>
              <a:gd name="connsiteX0" fmla="*/ 0 w 4006392"/>
              <a:gd name="connsiteY0" fmla="*/ 5905500 h 6872648"/>
              <a:gd name="connsiteX1" fmla="*/ 0 w 4006392"/>
              <a:gd name="connsiteY1" fmla="*/ 0 h 6872648"/>
              <a:gd name="connsiteX2" fmla="*/ 4006392 w 4006392"/>
              <a:gd name="connsiteY2" fmla="*/ 0 h 6872648"/>
              <a:gd name="connsiteX3" fmla="*/ 4006392 w 4006392"/>
              <a:gd name="connsiteY3" fmla="*/ 6858000 h 6872648"/>
              <a:gd name="connsiteX4" fmla="*/ 2428240 w 4006392"/>
              <a:gd name="connsiteY4" fmla="*/ 6847840 h 6872648"/>
              <a:gd name="connsiteX0" fmla="*/ 0 w 4006392"/>
              <a:gd name="connsiteY0" fmla="*/ 5905500 h 6880041"/>
              <a:gd name="connsiteX1" fmla="*/ 0 w 4006392"/>
              <a:gd name="connsiteY1" fmla="*/ 0 h 6880041"/>
              <a:gd name="connsiteX2" fmla="*/ 4006392 w 4006392"/>
              <a:gd name="connsiteY2" fmla="*/ 0 h 6880041"/>
              <a:gd name="connsiteX3" fmla="*/ 4006392 w 4006392"/>
              <a:gd name="connsiteY3" fmla="*/ 6858000 h 6880041"/>
              <a:gd name="connsiteX4" fmla="*/ 2415540 w 4006392"/>
              <a:gd name="connsiteY4" fmla="*/ 6873240 h 6880041"/>
              <a:gd name="connsiteX0" fmla="*/ 0 w 4006392"/>
              <a:gd name="connsiteY0" fmla="*/ 5905500 h 6949440"/>
              <a:gd name="connsiteX1" fmla="*/ 0 w 4006392"/>
              <a:gd name="connsiteY1" fmla="*/ 0 h 6949440"/>
              <a:gd name="connsiteX2" fmla="*/ 4006392 w 4006392"/>
              <a:gd name="connsiteY2" fmla="*/ 0 h 6949440"/>
              <a:gd name="connsiteX3" fmla="*/ 4006392 w 4006392"/>
              <a:gd name="connsiteY3" fmla="*/ 6858000 h 6949440"/>
              <a:gd name="connsiteX4" fmla="*/ 2263140 w 4006392"/>
              <a:gd name="connsiteY4" fmla="*/ 6949440 h 6949440"/>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2263140 w 4006392"/>
              <a:gd name="connsiteY5" fmla="*/ 6949440 h 7384137"/>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1691640 w 4006392"/>
              <a:gd name="connsiteY5" fmla="*/ 5933440 h 7384137"/>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1691640 w 4006392"/>
              <a:gd name="connsiteY5" fmla="*/ 5933440 h 7384137"/>
              <a:gd name="connsiteX0" fmla="*/ 0 w 4006392"/>
              <a:gd name="connsiteY0" fmla="*/ 5905500 h 7367333"/>
              <a:gd name="connsiteX1" fmla="*/ 0 w 4006392"/>
              <a:gd name="connsiteY1" fmla="*/ 0 h 7367333"/>
              <a:gd name="connsiteX2" fmla="*/ 4006392 w 4006392"/>
              <a:gd name="connsiteY2" fmla="*/ 0 h 7367333"/>
              <a:gd name="connsiteX3" fmla="*/ 4006392 w 4006392"/>
              <a:gd name="connsiteY3" fmla="*/ 6858000 h 7367333"/>
              <a:gd name="connsiteX4" fmla="*/ 2197100 w 4006392"/>
              <a:gd name="connsiteY4" fmla="*/ 6857998 h 7367333"/>
              <a:gd name="connsiteX5" fmla="*/ 1691640 w 4006392"/>
              <a:gd name="connsiteY5" fmla="*/ 5933440 h 7367333"/>
              <a:gd name="connsiteX0" fmla="*/ 0 w 4006392"/>
              <a:gd name="connsiteY0" fmla="*/ 5905500 h 7364097"/>
              <a:gd name="connsiteX1" fmla="*/ 0 w 4006392"/>
              <a:gd name="connsiteY1" fmla="*/ 0 h 7364097"/>
              <a:gd name="connsiteX2" fmla="*/ 4006392 w 4006392"/>
              <a:gd name="connsiteY2" fmla="*/ 0 h 7364097"/>
              <a:gd name="connsiteX3" fmla="*/ 4006392 w 4006392"/>
              <a:gd name="connsiteY3" fmla="*/ 6858000 h 7364097"/>
              <a:gd name="connsiteX4" fmla="*/ 1854200 w 4006392"/>
              <a:gd name="connsiteY4" fmla="*/ 6845298 h 7364097"/>
              <a:gd name="connsiteX5" fmla="*/ 1691640 w 4006392"/>
              <a:gd name="connsiteY5" fmla="*/ 5933440 h 7364097"/>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691640 w 4006392"/>
              <a:gd name="connsiteY5" fmla="*/ 59334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691640 w 4006392"/>
              <a:gd name="connsiteY5" fmla="*/ 59334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336040 w 4006392"/>
              <a:gd name="connsiteY5" fmla="*/ 59207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336040 w 4006392"/>
              <a:gd name="connsiteY5" fmla="*/ 5920740 h 7437276"/>
              <a:gd name="connsiteX0" fmla="*/ 0 w 4006392"/>
              <a:gd name="connsiteY0" fmla="*/ 5905500 h 6979860"/>
              <a:gd name="connsiteX1" fmla="*/ 0 w 4006392"/>
              <a:gd name="connsiteY1" fmla="*/ 0 h 6979860"/>
              <a:gd name="connsiteX2" fmla="*/ 4006392 w 4006392"/>
              <a:gd name="connsiteY2" fmla="*/ 0 h 6979860"/>
              <a:gd name="connsiteX3" fmla="*/ 4006392 w 4006392"/>
              <a:gd name="connsiteY3" fmla="*/ 6858000 h 6979860"/>
              <a:gd name="connsiteX4" fmla="*/ 1854200 w 4006392"/>
              <a:gd name="connsiteY4" fmla="*/ 6845298 h 6979860"/>
              <a:gd name="connsiteX5" fmla="*/ 1336040 w 4006392"/>
              <a:gd name="connsiteY5" fmla="*/ 5920740 h 697986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62715"/>
              <a:gd name="connsiteX1" fmla="*/ 0 w 4006392"/>
              <a:gd name="connsiteY1" fmla="*/ 0 h 6862715"/>
              <a:gd name="connsiteX2" fmla="*/ 4006392 w 4006392"/>
              <a:gd name="connsiteY2" fmla="*/ 0 h 6862715"/>
              <a:gd name="connsiteX3" fmla="*/ 4006392 w 4006392"/>
              <a:gd name="connsiteY3" fmla="*/ 6858000 h 6862715"/>
              <a:gd name="connsiteX4" fmla="*/ 1875972 w 4006392"/>
              <a:gd name="connsiteY4" fmla="*/ 6862715 h 6862715"/>
              <a:gd name="connsiteX5" fmla="*/ 1336040 w 4006392"/>
              <a:gd name="connsiteY5" fmla="*/ 5920740 h 6862715"/>
              <a:gd name="connsiteX0" fmla="*/ 0 w 4006392"/>
              <a:gd name="connsiteY0" fmla="*/ 5905500 h 6862715"/>
              <a:gd name="connsiteX1" fmla="*/ 0 w 4006392"/>
              <a:gd name="connsiteY1" fmla="*/ 0 h 6862715"/>
              <a:gd name="connsiteX2" fmla="*/ 4006392 w 4006392"/>
              <a:gd name="connsiteY2" fmla="*/ 0 h 6862715"/>
              <a:gd name="connsiteX3" fmla="*/ 4006392 w 4006392"/>
              <a:gd name="connsiteY3" fmla="*/ 6858000 h 6862715"/>
              <a:gd name="connsiteX4" fmla="*/ 1875972 w 4006392"/>
              <a:gd name="connsiteY4" fmla="*/ 6862715 h 6862715"/>
              <a:gd name="connsiteX5" fmla="*/ 1336040 w 4006392"/>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36040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36040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47274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56557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5388"/>
              <a:gd name="connsiteY0" fmla="*/ 5933349 h 6862715"/>
              <a:gd name="connsiteX1" fmla="*/ 4642 w 4015388"/>
              <a:gd name="connsiteY1" fmla="*/ 0 h 6862715"/>
              <a:gd name="connsiteX2" fmla="*/ 4011034 w 4015388"/>
              <a:gd name="connsiteY2" fmla="*/ 0 h 6862715"/>
              <a:gd name="connsiteX3" fmla="*/ 4015388 w 4015388"/>
              <a:gd name="connsiteY3" fmla="*/ 6862355 h 6862715"/>
              <a:gd name="connsiteX4" fmla="*/ 1880614 w 4015388"/>
              <a:gd name="connsiteY4" fmla="*/ 6862715 h 6862715"/>
              <a:gd name="connsiteX5" fmla="*/ 1327619 w 4015388"/>
              <a:gd name="connsiteY5" fmla="*/ 5920740 h 6862715"/>
              <a:gd name="connsiteX0" fmla="*/ 447 w 4011193"/>
              <a:gd name="connsiteY0" fmla="*/ 5937991 h 6862715"/>
              <a:gd name="connsiteX1" fmla="*/ 447 w 4011193"/>
              <a:gd name="connsiteY1" fmla="*/ 0 h 6862715"/>
              <a:gd name="connsiteX2" fmla="*/ 4006839 w 4011193"/>
              <a:gd name="connsiteY2" fmla="*/ 0 h 6862715"/>
              <a:gd name="connsiteX3" fmla="*/ 4011193 w 4011193"/>
              <a:gd name="connsiteY3" fmla="*/ 6862355 h 6862715"/>
              <a:gd name="connsiteX4" fmla="*/ 1876419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6419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217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217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90973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4148 w 4011193"/>
              <a:gd name="connsiteY5" fmla="*/ 5936266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5856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5856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71130 w 4011193"/>
              <a:gd name="connsiteY5" fmla="*/ 5948236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3273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43070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43070 h 6862715"/>
              <a:gd name="connsiteX0" fmla="*/ 3423 w 4010994"/>
              <a:gd name="connsiteY0" fmla="*/ 5783271 h 6862715"/>
              <a:gd name="connsiteX1" fmla="*/ 248 w 4010994"/>
              <a:gd name="connsiteY1" fmla="*/ 0 h 6862715"/>
              <a:gd name="connsiteX2" fmla="*/ 4006640 w 4010994"/>
              <a:gd name="connsiteY2" fmla="*/ 0 h 6862715"/>
              <a:gd name="connsiteX3" fmla="*/ 4010994 w 4010994"/>
              <a:gd name="connsiteY3" fmla="*/ 6862355 h 6862715"/>
              <a:gd name="connsiteX4" fmla="*/ 1871578 w 4010994"/>
              <a:gd name="connsiteY4" fmla="*/ 6862715 h 6862715"/>
              <a:gd name="connsiteX5" fmla="*/ 1355433 w 4010994"/>
              <a:gd name="connsiteY5" fmla="*/ 5943070 h 6862715"/>
              <a:gd name="connsiteX0" fmla="*/ 3423 w 4010994"/>
              <a:gd name="connsiteY0" fmla="*/ 5783271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355433 w 4010994"/>
              <a:gd name="connsiteY5" fmla="*/ 5943070 h 6862355"/>
              <a:gd name="connsiteX0" fmla="*/ 3423 w 4010994"/>
              <a:gd name="connsiteY0" fmla="*/ 5783271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761833 w 4010994"/>
              <a:gd name="connsiteY5" fmla="*/ 5781145 h 6862355"/>
              <a:gd name="connsiteX0" fmla="*/ 3423 w 4010994"/>
              <a:gd name="connsiteY0" fmla="*/ 5783271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761833 w 4010994"/>
              <a:gd name="connsiteY5"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761833 w 4010994"/>
              <a:gd name="connsiteY5"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4291 w 4010994"/>
              <a:gd name="connsiteY5" fmla="*/ 6079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4291 w 4010994"/>
              <a:gd name="connsiteY5" fmla="*/ 6079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96991 w 4010994"/>
              <a:gd name="connsiteY5" fmla="*/ 597117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6365 h 6862355"/>
              <a:gd name="connsiteX5" fmla="*/ 2196991 w 4010994"/>
              <a:gd name="connsiteY5" fmla="*/ 597117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6365 h 6862355"/>
              <a:gd name="connsiteX5" fmla="*/ 2196991 w 4010994"/>
              <a:gd name="connsiteY5" fmla="*/ 597117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6365 h 6862355"/>
              <a:gd name="connsiteX5" fmla="*/ 2196991 w 4010994"/>
              <a:gd name="connsiteY5" fmla="*/ 5971178 h 6862355"/>
              <a:gd name="connsiteX6" fmla="*/ 1736433 w 4010994"/>
              <a:gd name="connsiteY6" fmla="*/ 5777970 h 6862355"/>
              <a:gd name="connsiteX0" fmla="*/ 6522 w 4010918"/>
              <a:gd name="connsiteY0" fmla="*/ 5789918 h 6862355"/>
              <a:gd name="connsiteX1" fmla="*/ 172 w 4010918"/>
              <a:gd name="connsiteY1" fmla="*/ 0 h 6862355"/>
              <a:gd name="connsiteX2" fmla="*/ 4006564 w 4010918"/>
              <a:gd name="connsiteY2" fmla="*/ 0 h 6862355"/>
              <a:gd name="connsiteX3" fmla="*/ 4010918 w 4010918"/>
              <a:gd name="connsiteY3" fmla="*/ 6862355 h 6862355"/>
              <a:gd name="connsiteX4" fmla="*/ 2227102 w 4010918"/>
              <a:gd name="connsiteY4" fmla="*/ 6856365 h 6862355"/>
              <a:gd name="connsiteX5" fmla="*/ 2196915 w 4010918"/>
              <a:gd name="connsiteY5" fmla="*/ 5971178 h 6862355"/>
              <a:gd name="connsiteX6" fmla="*/ 1736357 w 4010918"/>
              <a:gd name="connsiteY6" fmla="*/ 5777970 h 6862355"/>
              <a:gd name="connsiteX0" fmla="*/ 6522 w 4010918"/>
              <a:gd name="connsiteY0" fmla="*/ 5783568 h 6862355"/>
              <a:gd name="connsiteX1" fmla="*/ 172 w 4010918"/>
              <a:gd name="connsiteY1" fmla="*/ 0 h 6862355"/>
              <a:gd name="connsiteX2" fmla="*/ 4006564 w 4010918"/>
              <a:gd name="connsiteY2" fmla="*/ 0 h 6862355"/>
              <a:gd name="connsiteX3" fmla="*/ 4010918 w 4010918"/>
              <a:gd name="connsiteY3" fmla="*/ 6862355 h 6862355"/>
              <a:gd name="connsiteX4" fmla="*/ 2227102 w 4010918"/>
              <a:gd name="connsiteY4" fmla="*/ 6856365 h 6862355"/>
              <a:gd name="connsiteX5" fmla="*/ 2196915 w 4010918"/>
              <a:gd name="connsiteY5" fmla="*/ 5971178 h 6862355"/>
              <a:gd name="connsiteX6" fmla="*/ 1736357 w 4010918"/>
              <a:gd name="connsiteY6" fmla="*/ 5777970 h 6862355"/>
              <a:gd name="connsiteX0" fmla="*/ 6522 w 4010918"/>
              <a:gd name="connsiteY0" fmla="*/ 5789918 h 6862355"/>
              <a:gd name="connsiteX1" fmla="*/ 172 w 4010918"/>
              <a:gd name="connsiteY1" fmla="*/ 0 h 6862355"/>
              <a:gd name="connsiteX2" fmla="*/ 4006564 w 4010918"/>
              <a:gd name="connsiteY2" fmla="*/ 0 h 6862355"/>
              <a:gd name="connsiteX3" fmla="*/ 4010918 w 4010918"/>
              <a:gd name="connsiteY3" fmla="*/ 6862355 h 6862355"/>
              <a:gd name="connsiteX4" fmla="*/ 2227102 w 4010918"/>
              <a:gd name="connsiteY4" fmla="*/ 6856365 h 6862355"/>
              <a:gd name="connsiteX5" fmla="*/ 2196915 w 4010918"/>
              <a:gd name="connsiteY5" fmla="*/ 5971178 h 6862355"/>
              <a:gd name="connsiteX6" fmla="*/ 1736357 w 4010918"/>
              <a:gd name="connsiteY6" fmla="*/ 577797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736432 w 4010993"/>
              <a:gd name="connsiteY6" fmla="*/ 577797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736432 w 4010993"/>
              <a:gd name="connsiteY6" fmla="*/ 577797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232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6516 w 4010919"/>
              <a:gd name="connsiteY0" fmla="*/ 5923268 h 6862355"/>
              <a:gd name="connsiteX1" fmla="*/ 173 w 4010919"/>
              <a:gd name="connsiteY1" fmla="*/ 0 h 6862355"/>
              <a:gd name="connsiteX2" fmla="*/ 4006565 w 4010919"/>
              <a:gd name="connsiteY2" fmla="*/ 0 h 6862355"/>
              <a:gd name="connsiteX3" fmla="*/ 4010919 w 4010919"/>
              <a:gd name="connsiteY3" fmla="*/ 6862355 h 6862355"/>
              <a:gd name="connsiteX4" fmla="*/ 2227103 w 4010919"/>
              <a:gd name="connsiteY4" fmla="*/ 6856365 h 6862355"/>
              <a:gd name="connsiteX5" fmla="*/ 2196916 w 4010919"/>
              <a:gd name="connsiteY5" fmla="*/ 5971178 h 6862355"/>
              <a:gd name="connsiteX6" fmla="*/ 1691908 w 4010919"/>
              <a:gd name="connsiteY6" fmla="*/ 5784320 h 6862355"/>
              <a:gd name="connsiteX0" fmla="*/ 3422 w 4010993"/>
              <a:gd name="connsiteY0" fmla="*/ 59232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6516 w 4010919"/>
              <a:gd name="connsiteY0" fmla="*/ 5926443 h 6862355"/>
              <a:gd name="connsiteX1" fmla="*/ 173 w 4010919"/>
              <a:gd name="connsiteY1" fmla="*/ 0 h 6862355"/>
              <a:gd name="connsiteX2" fmla="*/ 4006565 w 4010919"/>
              <a:gd name="connsiteY2" fmla="*/ 0 h 6862355"/>
              <a:gd name="connsiteX3" fmla="*/ 4010919 w 4010919"/>
              <a:gd name="connsiteY3" fmla="*/ 6862355 h 6862355"/>
              <a:gd name="connsiteX4" fmla="*/ 2227103 w 4010919"/>
              <a:gd name="connsiteY4" fmla="*/ 6856365 h 6862355"/>
              <a:gd name="connsiteX5" fmla="*/ 2196916 w 4010919"/>
              <a:gd name="connsiteY5" fmla="*/ 5971178 h 6862355"/>
              <a:gd name="connsiteX6" fmla="*/ 1691908 w 4010919"/>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232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07393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196990 w 4010993"/>
              <a:gd name="connsiteY5" fmla="*/ 597117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67088 w 4010993"/>
              <a:gd name="connsiteY5" fmla="*/ 60759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013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013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013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1715404 w 4010993"/>
              <a:gd name="connsiteY5"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1856640 w 4010993"/>
              <a:gd name="connsiteY5" fmla="*/ 6219825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477779 w 4010993"/>
              <a:gd name="connsiteY6" fmla="*/ 5917203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477779 w 4010993"/>
              <a:gd name="connsiteY6" fmla="*/ 5917203 h 6862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10993" h="6862355">
                <a:moveTo>
                  <a:pt x="3422" y="5916918"/>
                </a:moveTo>
                <a:cubicBezTo>
                  <a:pt x="4969" y="3939135"/>
                  <a:pt x="-1300" y="1977783"/>
                  <a:pt x="247" y="0"/>
                </a:cubicBezTo>
                <a:lnTo>
                  <a:pt x="4006639" y="0"/>
                </a:lnTo>
                <a:cubicBezTo>
                  <a:pt x="4008090" y="2287452"/>
                  <a:pt x="4009542" y="4574903"/>
                  <a:pt x="4010993" y="6862355"/>
                </a:cubicBezTo>
                <a:lnTo>
                  <a:pt x="2090939" y="6859540"/>
                </a:lnTo>
                <a:cubicBezTo>
                  <a:pt x="2083565" y="6587352"/>
                  <a:pt x="2093488" y="6324494"/>
                  <a:pt x="2091097" y="6146800"/>
                </a:cubicBezTo>
                <a:cubicBezTo>
                  <a:pt x="2015835" y="5832581"/>
                  <a:pt x="1754785" y="5940652"/>
                  <a:pt x="1477779" y="5917203"/>
                </a:cubicBezTo>
              </a:path>
            </a:pathLst>
          </a:cu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5" name="Dikdörtgen 8"/>
          <p:cNvSpPr/>
          <p:nvPr userDrawn="1"/>
        </p:nvSpPr>
        <p:spPr>
          <a:xfrm flipV="1">
            <a:off x="4729491" y="296710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k_22">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24" name="Picture Placeholder 11"/>
          <p:cNvSpPr>
            <a:spLocks noGrp="1"/>
          </p:cNvSpPr>
          <p:nvPr>
            <p:ph type="pic" sz="quarter" idx="10" hasCustomPrompt="1"/>
          </p:nvPr>
        </p:nvSpPr>
        <p:spPr>
          <a:xfrm>
            <a:off x="0" y="0"/>
            <a:ext cx="4019441" cy="6862355"/>
          </a:xfrm>
          <a:custGeom>
            <a:avLst/>
            <a:gdLst>
              <a:gd name="connsiteX0" fmla="*/ 0 w 4006392"/>
              <a:gd name="connsiteY0" fmla="*/ 0 h 6858000"/>
              <a:gd name="connsiteX1" fmla="*/ 4006392 w 4006392"/>
              <a:gd name="connsiteY1" fmla="*/ 0 h 6858000"/>
              <a:gd name="connsiteX2" fmla="*/ 4006392 w 4006392"/>
              <a:gd name="connsiteY2" fmla="*/ 6858000 h 6858000"/>
              <a:gd name="connsiteX3" fmla="*/ 0 w 4006392"/>
              <a:gd name="connsiteY3" fmla="*/ 6858000 h 6858000"/>
              <a:gd name="connsiteX4" fmla="*/ 0 w 4006392"/>
              <a:gd name="connsiteY4" fmla="*/ 0 h 6858000"/>
              <a:gd name="connsiteX0" fmla="*/ 0 w 4006392"/>
              <a:gd name="connsiteY0" fmla="*/ 0 h 6858000"/>
              <a:gd name="connsiteX1" fmla="*/ 4006392 w 4006392"/>
              <a:gd name="connsiteY1" fmla="*/ 0 h 6858000"/>
              <a:gd name="connsiteX2" fmla="*/ 4006392 w 4006392"/>
              <a:gd name="connsiteY2" fmla="*/ 6858000 h 6858000"/>
              <a:gd name="connsiteX3" fmla="*/ 0 w 4006392"/>
              <a:gd name="connsiteY3" fmla="*/ 5905500 h 6858000"/>
              <a:gd name="connsiteX4" fmla="*/ 0 w 4006392"/>
              <a:gd name="connsiteY4" fmla="*/ 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91440 w 4006392"/>
              <a:gd name="connsiteY4" fmla="*/ 59969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82140 w 4006392"/>
              <a:gd name="connsiteY4" fmla="*/ 6835140 h 6858000"/>
              <a:gd name="connsiteX0" fmla="*/ 0 w 4006392"/>
              <a:gd name="connsiteY0" fmla="*/ 5905500 h 6870527"/>
              <a:gd name="connsiteX1" fmla="*/ 0 w 4006392"/>
              <a:gd name="connsiteY1" fmla="*/ 0 h 6870527"/>
              <a:gd name="connsiteX2" fmla="*/ 4006392 w 4006392"/>
              <a:gd name="connsiteY2" fmla="*/ 0 h 6870527"/>
              <a:gd name="connsiteX3" fmla="*/ 4006392 w 4006392"/>
              <a:gd name="connsiteY3" fmla="*/ 6858000 h 6870527"/>
              <a:gd name="connsiteX4" fmla="*/ 1882140 w 4006392"/>
              <a:gd name="connsiteY4" fmla="*/ 6835140 h 6870527"/>
              <a:gd name="connsiteX0" fmla="*/ 0 w 4006392"/>
              <a:gd name="connsiteY0" fmla="*/ 5905500 h 6872648"/>
              <a:gd name="connsiteX1" fmla="*/ 0 w 4006392"/>
              <a:gd name="connsiteY1" fmla="*/ 0 h 6872648"/>
              <a:gd name="connsiteX2" fmla="*/ 4006392 w 4006392"/>
              <a:gd name="connsiteY2" fmla="*/ 0 h 6872648"/>
              <a:gd name="connsiteX3" fmla="*/ 4006392 w 4006392"/>
              <a:gd name="connsiteY3" fmla="*/ 6858000 h 6872648"/>
              <a:gd name="connsiteX4" fmla="*/ 2428240 w 4006392"/>
              <a:gd name="connsiteY4" fmla="*/ 6847840 h 6872648"/>
              <a:gd name="connsiteX0" fmla="*/ 0 w 4006392"/>
              <a:gd name="connsiteY0" fmla="*/ 5905500 h 6880041"/>
              <a:gd name="connsiteX1" fmla="*/ 0 w 4006392"/>
              <a:gd name="connsiteY1" fmla="*/ 0 h 6880041"/>
              <a:gd name="connsiteX2" fmla="*/ 4006392 w 4006392"/>
              <a:gd name="connsiteY2" fmla="*/ 0 h 6880041"/>
              <a:gd name="connsiteX3" fmla="*/ 4006392 w 4006392"/>
              <a:gd name="connsiteY3" fmla="*/ 6858000 h 6880041"/>
              <a:gd name="connsiteX4" fmla="*/ 2415540 w 4006392"/>
              <a:gd name="connsiteY4" fmla="*/ 6873240 h 6880041"/>
              <a:gd name="connsiteX0" fmla="*/ 0 w 4006392"/>
              <a:gd name="connsiteY0" fmla="*/ 5905500 h 6949440"/>
              <a:gd name="connsiteX1" fmla="*/ 0 w 4006392"/>
              <a:gd name="connsiteY1" fmla="*/ 0 h 6949440"/>
              <a:gd name="connsiteX2" fmla="*/ 4006392 w 4006392"/>
              <a:gd name="connsiteY2" fmla="*/ 0 h 6949440"/>
              <a:gd name="connsiteX3" fmla="*/ 4006392 w 4006392"/>
              <a:gd name="connsiteY3" fmla="*/ 6858000 h 6949440"/>
              <a:gd name="connsiteX4" fmla="*/ 2263140 w 4006392"/>
              <a:gd name="connsiteY4" fmla="*/ 6949440 h 6949440"/>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2263140 w 4006392"/>
              <a:gd name="connsiteY5" fmla="*/ 6949440 h 7384137"/>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1691640 w 4006392"/>
              <a:gd name="connsiteY5" fmla="*/ 5933440 h 7384137"/>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1691640 w 4006392"/>
              <a:gd name="connsiteY5" fmla="*/ 5933440 h 7384137"/>
              <a:gd name="connsiteX0" fmla="*/ 0 w 4006392"/>
              <a:gd name="connsiteY0" fmla="*/ 5905500 h 7367333"/>
              <a:gd name="connsiteX1" fmla="*/ 0 w 4006392"/>
              <a:gd name="connsiteY1" fmla="*/ 0 h 7367333"/>
              <a:gd name="connsiteX2" fmla="*/ 4006392 w 4006392"/>
              <a:gd name="connsiteY2" fmla="*/ 0 h 7367333"/>
              <a:gd name="connsiteX3" fmla="*/ 4006392 w 4006392"/>
              <a:gd name="connsiteY3" fmla="*/ 6858000 h 7367333"/>
              <a:gd name="connsiteX4" fmla="*/ 2197100 w 4006392"/>
              <a:gd name="connsiteY4" fmla="*/ 6857998 h 7367333"/>
              <a:gd name="connsiteX5" fmla="*/ 1691640 w 4006392"/>
              <a:gd name="connsiteY5" fmla="*/ 5933440 h 7367333"/>
              <a:gd name="connsiteX0" fmla="*/ 0 w 4006392"/>
              <a:gd name="connsiteY0" fmla="*/ 5905500 h 7364097"/>
              <a:gd name="connsiteX1" fmla="*/ 0 w 4006392"/>
              <a:gd name="connsiteY1" fmla="*/ 0 h 7364097"/>
              <a:gd name="connsiteX2" fmla="*/ 4006392 w 4006392"/>
              <a:gd name="connsiteY2" fmla="*/ 0 h 7364097"/>
              <a:gd name="connsiteX3" fmla="*/ 4006392 w 4006392"/>
              <a:gd name="connsiteY3" fmla="*/ 6858000 h 7364097"/>
              <a:gd name="connsiteX4" fmla="*/ 1854200 w 4006392"/>
              <a:gd name="connsiteY4" fmla="*/ 6845298 h 7364097"/>
              <a:gd name="connsiteX5" fmla="*/ 1691640 w 4006392"/>
              <a:gd name="connsiteY5" fmla="*/ 5933440 h 7364097"/>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691640 w 4006392"/>
              <a:gd name="connsiteY5" fmla="*/ 59334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691640 w 4006392"/>
              <a:gd name="connsiteY5" fmla="*/ 59334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336040 w 4006392"/>
              <a:gd name="connsiteY5" fmla="*/ 59207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336040 w 4006392"/>
              <a:gd name="connsiteY5" fmla="*/ 5920740 h 7437276"/>
              <a:gd name="connsiteX0" fmla="*/ 0 w 4006392"/>
              <a:gd name="connsiteY0" fmla="*/ 5905500 h 6979860"/>
              <a:gd name="connsiteX1" fmla="*/ 0 w 4006392"/>
              <a:gd name="connsiteY1" fmla="*/ 0 h 6979860"/>
              <a:gd name="connsiteX2" fmla="*/ 4006392 w 4006392"/>
              <a:gd name="connsiteY2" fmla="*/ 0 h 6979860"/>
              <a:gd name="connsiteX3" fmla="*/ 4006392 w 4006392"/>
              <a:gd name="connsiteY3" fmla="*/ 6858000 h 6979860"/>
              <a:gd name="connsiteX4" fmla="*/ 1854200 w 4006392"/>
              <a:gd name="connsiteY4" fmla="*/ 6845298 h 6979860"/>
              <a:gd name="connsiteX5" fmla="*/ 1336040 w 4006392"/>
              <a:gd name="connsiteY5" fmla="*/ 5920740 h 697986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62715"/>
              <a:gd name="connsiteX1" fmla="*/ 0 w 4006392"/>
              <a:gd name="connsiteY1" fmla="*/ 0 h 6862715"/>
              <a:gd name="connsiteX2" fmla="*/ 4006392 w 4006392"/>
              <a:gd name="connsiteY2" fmla="*/ 0 h 6862715"/>
              <a:gd name="connsiteX3" fmla="*/ 4006392 w 4006392"/>
              <a:gd name="connsiteY3" fmla="*/ 6858000 h 6862715"/>
              <a:gd name="connsiteX4" fmla="*/ 1875972 w 4006392"/>
              <a:gd name="connsiteY4" fmla="*/ 6862715 h 6862715"/>
              <a:gd name="connsiteX5" fmla="*/ 1336040 w 4006392"/>
              <a:gd name="connsiteY5" fmla="*/ 5920740 h 6862715"/>
              <a:gd name="connsiteX0" fmla="*/ 0 w 4006392"/>
              <a:gd name="connsiteY0" fmla="*/ 5905500 h 6862715"/>
              <a:gd name="connsiteX1" fmla="*/ 0 w 4006392"/>
              <a:gd name="connsiteY1" fmla="*/ 0 h 6862715"/>
              <a:gd name="connsiteX2" fmla="*/ 4006392 w 4006392"/>
              <a:gd name="connsiteY2" fmla="*/ 0 h 6862715"/>
              <a:gd name="connsiteX3" fmla="*/ 4006392 w 4006392"/>
              <a:gd name="connsiteY3" fmla="*/ 6858000 h 6862715"/>
              <a:gd name="connsiteX4" fmla="*/ 1875972 w 4006392"/>
              <a:gd name="connsiteY4" fmla="*/ 6862715 h 6862715"/>
              <a:gd name="connsiteX5" fmla="*/ 1336040 w 4006392"/>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36040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36040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47274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56557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5388"/>
              <a:gd name="connsiteY0" fmla="*/ 5933349 h 6862715"/>
              <a:gd name="connsiteX1" fmla="*/ 4642 w 4015388"/>
              <a:gd name="connsiteY1" fmla="*/ 0 h 6862715"/>
              <a:gd name="connsiteX2" fmla="*/ 4011034 w 4015388"/>
              <a:gd name="connsiteY2" fmla="*/ 0 h 6862715"/>
              <a:gd name="connsiteX3" fmla="*/ 4015388 w 4015388"/>
              <a:gd name="connsiteY3" fmla="*/ 6862355 h 6862715"/>
              <a:gd name="connsiteX4" fmla="*/ 1880614 w 4015388"/>
              <a:gd name="connsiteY4" fmla="*/ 6862715 h 6862715"/>
              <a:gd name="connsiteX5" fmla="*/ 1327619 w 4015388"/>
              <a:gd name="connsiteY5" fmla="*/ 5920740 h 6862715"/>
              <a:gd name="connsiteX0" fmla="*/ 447 w 4011193"/>
              <a:gd name="connsiteY0" fmla="*/ 5937991 h 6862715"/>
              <a:gd name="connsiteX1" fmla="*/ 447 w 4011193"/>
              <a:gd name="connsiteY1" fmla="*/ 0 h 6862715"/>
              <a:gd name="connsiteX2" fmla="*/ 4006839 w 4011193"/>
              <a:gd name="connsiteY2" fmla="*/ 0 h 6862715"/>
              <a:gd name="connsiteX3" fmla="*/ 4011193 w 4011193"/>
              <a:gd name="connsiteY3" fmla="*/ 6862355 h 6862715"/>
              <a:gd name="connsiteX4" fmla="*/ 1876419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6419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217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217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90973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4148 w 4011193"/>
              <a:gd name="connsiteY5" fmla="*/ 5936266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5856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5856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71130 w 4011193"/>
              <a:gd name="connsiteY5" fmla="*/ 5948236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3273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43070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43070 h 6862715"/>
              <a:gd name="connsiteX0" fmla="*/ 3423 w 4010994"/>
              <a:gd name="connsiteY0" fmla="*/ 5783271 h 6862715"/>
              <a:gd name="connsiteX1" fmla="*/ 248 w 4010994"/>
              <a:gd name="connsiteY1" fmla="*/ 0 h 6862715"/>
              <a:gd name="connsiteX2" fmla="*/ 4006640 w 4010994"/>
              <a:gd name="connsiteY2" fmla="*/ 0 h 6862715"/>
              <a:gd name="connsiteX3" fmla="*/ 4010994 w 4010994"/>
              <a:gd name="connsiteY3" fmla="*/ 6862355 h 6862715"/>
              <a:gd name="connsiteX4" fmla="*/ 1871578 w 4010994"/>
              <a:gd name="connsiteY4" fmla="*/ 6862715 h 6862715"/>
              <a:gd name="connsiteX5" fmla="*/ 1355433 w 4010994"/>
              <a:gd name="connsiteY5" fmla="*/ 5943070 h 6862715"/>
              <a:gd name="connsiteX0" fmla="*/ 3423 w 4010994"/>
              <a:gd name="connsiteY0" fmla="*/ 5783271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355433 w 4010994"/>
              <a:gd name="connsiteY5" fmla="*/ 5943070 h 6862355"/>
              <a:gd name="connsiteX0" fmla="*/ 3423 w 4010994"/>
              <a:gd name="connsiteY0" fmla="*/ 5783271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761833 w 4010994"/>
              <a:gd name="connsiteY5" fmla="*/ 5781145 h 6862355"/>
              <a:gd name="connsiteX0" fmla="*/ 3423 w 4010994"/>
              <a:gd name="connsiteY0" fmla="*/ 5783271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761833 w 4010994"/>
              <a:gd name="connsiteY5"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1761833 w 4010994"/>
              <a:gd name="connsiteY5"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4291 w 4010994"/>
              <a:gd name="connsiteY5" fmla="*/ 6079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4291 w 4010994"/>
              <a:gd name="connsiteY5" fmla="*/ 6079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61833 w 4010994"/>
              <a:gd name="connsiteY6" fmla="*/ 5781145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87466 w 4010994"/>
              <a:gd name="connsiteY5" fmla="*/ 595212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9540 h 6862355"/>
              <a:gd name="connsiteX5" fmla="*/ 2196991 w 4010994"/>
              <a:gd name="connsiteY5" fmla="*/ 597117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6365 h 6862355"/>
              <a:gd name="connsiteX5" fmla="*/ 2196991 w 4010994"/>
              <a:gd name="connsiteY5" fmla="*/ 597117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6365 h 6862355"/>
              <a:gd name="connsiteX5" fmla="*/ 2196991 w 4010994"/>
              <a:gd name="connsiteY5" fmla="*/ 5971178 h 6862355"/>
              <a:gd name="connsiteX6" fmla="*/ 1736433 w 4010994"/>
              <a:gd name="connsiteY6" fmla="*/ 5777970 h 6862355"/>
              <a:gd name="connsiteX0" fmla="*/ 3423 w 4010994"/>
              <a:gd name="connsiteY0" fmla="*/ 5805793 h 6862355"/>
              <a:gd name="connsiteX1" fmla="*/ 248 w 4010994"/>
              <a:gd name="connsiteY1" fmla="*/ 0 h 6862355"/>
              <a:gd name="connsiteX2" fmla="*/ 4006640 w 4010994"/>
              <a:gd name="connsiteY2" fmla="*/ 0 h 6862355"/>
              <a:gd name="connsiteX3" fmla="*/ 4010994 w 4010994"/>
              <a:gd name="connsiteY3" fmla="*/ 6862355 h 6862355"/>
              <a:gd name="connsiteX4" fmla="*/ 2227178 w 4010994"/>
              <a:gd name="connsiteY4" fmla="*/ 6856365 h 6862355"/>
              <a:gd name="connsiteX5" fmla="*/ 2196991 w 4010994"/>
              <a:gd name="connsiteY5" fmla="*/ 5971178 h 6862355"/>
              <a:gd name="connsiteX6" fmla="*/ 1736433 w 4010994"/>
              <a:gd name="connsiteY6" fmla="*/ 5777970 h 6862355"/>
              <a:gd name="connsiteX0" fmla="*/ 6522 w 4010918"/>
              <a:gd name="connsiteY0" fmla="*/ 5789918 h 6862355"/>
              <a:gd name="connsiteX1" fmla="*/ 172 w 4010918"/>
              <a:gd name="connsiteY1" fmla="*/ 0 h 6862355"/>
              <a:gd name="connsiteX2" fmla="*/ 4006564 w 4010918"/>
              <a:gd name="connsiteY2" fmla="*/ 0 h 6862355"/>
              <a:gd name="connsiteX3" fmla="*/ 4010918 w 4010918"/>
              <a:gd name="connsiteY3" fmla="*/ 6862355 h 6862355"/>
              <a:gd name="connsiteX4" fmla="*/ 2227102 w 4010918"/>
              <a:gd name="connsiteY4" fmla="*/ 6856365 h 6862355"/>
              <a:gd name="connsiteX5" fmla="*/ 2196915 w 4010918"/>
              <a:gd name="connsiteY5" fmla="*/ 5971178 h 6862355"/>
              <a:gd name="connsiteX6" fmla="*/ 1736357 w 4010918"/>
              <a:gd name="connsiteY6" fmla="*/ 5777970 h 6862355"/>
              <a:gd name="connsiteX0" fmla="*/ 6522 w 4010918"/>
              <a:gd name="connsiteY0" fmla="*/ 5783568 h 6862355"/>
              <a:gd name="connsiteX1" fmla="*/ 172 w 4010918"/>
              <a:gd name="connsiteY1" fmla="*/ 0 h 6862355"/>
              <a:gd name="connsiteX2" fmla="*/ 4006564 w 4010918"/>
              <a:gd name="connsiteY2" fmla="*/ 0 h 6862355"/>
              <a:gd name="connsiteX3" fmla="*/ 4010918 w 4010918"/>
              <a:gd name="connsiteY3" fmla="*/ 6862355 h 6862355"/>
              <a:gd name="connsiteX4" fmla="*/ 2227102 w 4010918"/>
              <a:gd name="connsiteY4" fmla="*/ 6856365 h 6862355"/>
              <a:gd name="connsiteX5" fmla="*/ 2196915 w 4010918"/>
              <a:gd name="connsiteY5" fmla="*/ 5971178 h 6862355"/>
              <a:gd name="connsiteX6" fmla="*/ 1736357 w 4010918"/>
              <a:gd name="connsiteY6" fmla="*/ 5777970 h 6862355"/>
              <a:gd name="connsiteX0" fmla="*/ 6522 w 4010918"/>
              <a:gd name="connsiteY0" fmla="*/ 5789918 h 6862355"/>
              <a:gd name="connsiteX1" fmla="*/ 172 w 4010918"/>
              <a:gd name="connsiteY1" fmla="*/ 0 h 6862355"/>
              <a:gd name="connsiteX2" fmla="*/ 4006564 w 4010918"/>
              <a:gd name="connsiteY2" fmla="*/ 0 h 6862355"/>
              <a:gd name="connsiteX3" fmla="*/ 4010918 w 4010918"/>
              <a:gd name="connsiteY3" fmla="*/ 6862355 h 6862355"/>
              <a:gd name="connsiteX4" fmla="*/ 2227102 w 4010918"/>
              <a:gd name="connsiteY4" fmla="*/ 6856365 h 6862355"/>
              <a:gd name="connsiteX5" fmla="*/ 2196915 w 4010918"/>
              <a:gd name="connsiteY5" fmla="*/ 5971178 h 6862355"/>
              <a:gd name="connsiteX6" fmla="*/ 1736357 w 4010918"/>
              <a:gd name="connsiteY6" fmla="*/ 577797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736432 w 4010993"/>
              <a:gd name="connsiteY6" fmla="*/ 577797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736432 w 4010993"/>
              <a:gd name="connsiteY6" fmla="*/ 577797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7835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232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6516 w 4010919"/>
              <a:gd name="connsiteY0" fmla="*/ 5923268 h 6862355"/>
              <a:gd name="connsiteX1" fmla="*/ 173 w 4010919"/>
              <a:gd name="connsiteY1" fmla="*/ 0 h 6862355"/>
              <a:gd name="connsiteX2" fmla="*/ 4006565 w 4010919"/>
              <a:gd name="connsiteY2" fmla="*/ 0 h 6862355"/>
              <a:gd name="connsiteX3" fmla="*/ 4010919 w 4010919"/>
              <a:gd name="connsiteY3" fmla="*/ 6862355 h 6862355"/>
              <a:gd name="connsiteX4" fmla="*/ 2227103 w 4010919"/>
              <a:gd name="connsiteY4" fmla="*/ 6856365 h 6862355"/>
              <a:gd name="connsiteX5" fmla="*/ 2196916 w 4010919"/>
              <a:gd name="connsiteY5" fmla="*/ 5971178 h 6862355"/>
              <a:gd name="connsiteX6" fmla="*/ 1691908 w 4010919"/>
              <a:gd name="connsiteY6" fmla="*/ 5784320 h 6862355"/>
              <a:gd name="connsiteX0" fmla="*/ 3422 w 4010993"/>
              <a:gd name="connsiteY0" fmla="*/ 59232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6516 w 4010919"/>
              <a:gd name="connsiteY0" fmla="*/ 5926443 h 6862355"/>
              <a:gd name="connsiteX1" fmla="*/ 173 w 4010919"/>
              <a:gd name="connsiteY1" fmla="*/ 0 h 6862355"/>
              <a:gd name="connsiteX2" fmla="*/ 4006565 w 4010919"/>
              <a:gd name="connsiteY2" fmla="*/ 0 h 6862355"/>
              <a:gd name="connsiteX3" fmla="*/ 4010919 w 4010919"/>
              <a:gd name="connsiteY3" fmla="*/ 6862355 h 6862355"/>
              <a:gd name="connsiteX4" fmla="*/ 2227103 w 4010919"/>
              <a:gd name="connsiteY4" fmla="*/ 6856365 h 6862355"/>
              <a:gd name="connsiteX5" fmla="*/ 2196916 w 4010919"/>
              <a:gd name="connsiteY5" fmla="*/ 5971178 h 6862355"/>
              <a:gd name="connsiteX6" fmla="*/ 1691908 w 4010919"/>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2326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07393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227177 w 4010993"/>
              <a:gd name="connsiteY4" fmla="*/ 6856365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196990 w 4010993"/>
              <a:gd name="connsiteY5" fmla="*/ 5971178 h 6862355"/>
              <a:gd name="connsiteX6" fmla="*/ 1691982 w 4010993"/>
              <a:gd name="connsiteY6" fmla="*/ 5784320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196990 w 4010993"/>
              <a:gd name="connsiteY5" fmla="*/ 597117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67088 w 4010993"/>
              <a:gd name="connsiteY5" fmla="*/ 60759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0257 w 4010993"/>
              <a:gd name="connsiteY5" fmla="*/ 60823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73425 w 4010993"/>
              <a:gd name="connsiteY5" fmla="*/ 613310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013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013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01353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6" fmla="*/ 1457526 w 4010993"/>
              <a:gd name="connsiteY6" fmla="*/ 5920845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82930 w 4010993"/>
              <a:gd name="connsiteY5" fmla="*/ 61172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1715404 w 4010993"/>
              <a:gd name="connsiteY5"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1856640 w 4010993"/>
              <a:gd name="connsiteY5" fmla="*/ 6219825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715404 w 4010993"/>
              <a:gd name="connsiteY6" fmla="*/ 5926728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477779 w 4010993"/>
              <a:gd name="connsiteY6" fmla="*/ 5917203 h 6862355"/>
              <a:gd name="connsiteX0" fmla="*/ 3422 w 4010993"/>
              <a:gd name="connsiteY0" fmla="*/ 5916918 h 6862355"/>
              <a:gd name="connsiteX1" fmla="*/ 247 w 4010993"/>
              <a:gd name="connsiteY1" fmla="*/ 0 h 6862355"/>
              <a:gd name="connsiteX2" fmla="*/ 4006639 w 4010993"/>
              <a:gd name="connsiteY2" fmla="*/ 0 h 6862355"/>
              <a:gd name="connsiteX3" fmla="*/ 4010993 w 4010993"/>
              <a:gd name="connsiteY3" fmla="*/ 6862355 h 6862355"/>
              <a:gd name="connsiteX4" fmla="*/ 2090939 w 4010993"/>
              <a:gd name="connsiteY4" fmla="*/ 6859540 h 6862355"/>
              <a:gd name="connsiteX5" fmla="*/ 2091097 w 4010993"/>
              <a:gd name="connsiteY5" fmla="*/ 6146800 h 6862355"/>
              <a:gd name="connsiteX6" fmla="*/ 1477779 w 4010993"/>
              <a:gd name="connsiteY6" fmla="*/ 5917203 h 6862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10993" h="6862355">
                <a:moveTo>
                  <a:pt x="3422" y="5916918"/>
                </a:moveTo>
                <a:cubicBezTo>
                  <a:pt x="4969" y="3939135"/>
                  <a:pt x="-1300" y="1977783"/>
                  <a:pt x="247" y="0"/>
                </a:cubicBezTo>
                <a:lnTo>
                  <a:pt x="4006639" y="0"/>
                </a:lnTo>
                <a:cubicBezTo>
                  <a:pt x="4008090" y="2287452"/>
                  <a:pt x="4009542" y="4574903"/>
                  <a:pt x="4010993" y="6862355"/>
                </a:cubicBezTo>
                <a:lnTo>
                  <a:pt x="2090939" y="6859540"/>
                </a:lnTo>
                <a:cubicBezTo>
                  <a:pt x="2083565" y="6587352"/>
                  <a:pt x="2093488" y="6324494"/>
                  <a:pt x="2091097" y="6146800"/>
                </a:cubicBezTo>
                <a:cubicBezTo>
                  <a:pt x="2015835" y="5832581"/>
                  <a:pt x="1754785" y="5940652"/>
                  <a:pt x="1477779" y="5917203"/>
                </a:cubicBezTo>
              </a:path>
            </a:pathLst>
          </a:cu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5" name="Dikdörtgen 11"/>
          <p:cNvSpPr/>
          <p:nvPr userDrawn="1"/>
        </p:nvSpPr>
        <p:spPr>
          <a:xfrm rot="5400000">
            <a:off x="5479482" y="3549953"/>
            <a:ext cx="5335233" cy="36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Oval 16"/>
          <p:cNvSpPr/>
          <p:nvPr userDrawn="1"/>
        </p:nvSpPr>
        <p:spPr>
          <a:xfrm>
            <a:off x="8610744" y="987677"/>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9" name="Text Placeholder 15"/>
          <p:cNvSpPr>
            <a:spLocks noGrp="1"/>
          </p:cNvSpPr>
          <p:nvPr>
            <p:ph type="body" sz="quarter" idx="27" hasCustomPrompt="1"/>
          </p:nvPr>
        </p:nvSpPr>
        <p:spPr>
          <a:xfrm>
            <a:off x="4614510" y="3241685"/>
            <a:ext cx="3456977" cy="2519866"/>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30" name="Text Placeholder 40"/>
          <p:cNvSpPr>
            <a:spLocks noGrp="1"/>
          </p:cNvSpPr>
          <p:nvPr>
            <p:ph type="body" sz="quarter" idx="28" hasCustomPrompt="1"/>
          </p:nvPr>
        </p:nvSpPr>
        <p:spPr>
          <a:xfrm>
            <a:off x="4614511" y="2317473"/>
            <a:ext cx="3456977" cy="707886"/>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dirty="0"/>
              <a:t>BİRİNCİ BAŞLIĞI YAZINIZ</a:t>
            </a:r>
          </a:p>
        </p:txBody>
      </p:sp>
      <p:sp>
        <p:nvSpPr>
          <p:cNvPr id="36" name="Text Placeholder 30"/>
          <p:cNvSpPr>
            <a:spLocks noGrp="1"/>
          </p:cNvSpPr>
          <p:nvPr>
            <p:ph type="body" sz="quarter" idx="20" hasCustomPrompt="1"/>
          </p:nvPr>
        </p:nvSpPr>
        <p:spPr>
          <a:xfrm>
            <a:off x="8807644" y="900332"/>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7" name="Text Placeholder 30"/>
          <p:cNvSpPr>
            <a:spLocks noGrp="1"/>
          </p:cNvSpPr>
          <p:nvPr>
            <p:ph type="body" sz="quarter" idx="21" hasCustomPrompt="1"/>
          </p:nvPr>
        </p:nvSpPr>
        <p:spPr>
          <a:xfrm>
            <a:off x="8807644" y="1271637"/>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33" name="Oval 32"/>
          <p:cNvSpPr/>
          <p:nvPr userDrawn="1"/>
        </p:nvSpPr>
        <p:spPr>
          <a:xfrm>
            <a:off x="8610744" y="2403810"/>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4" name="Text Placeholder 30"/>
          <p:cNvSpPr>
            <a:spLocks noGrp="1"/>
          </p:cNvSpPr>
          <p:nvPr>
            <p:ph type="body" sz="quarter" idx="29" hasCustomPrompt="1"/>
          </p:nvPr>
        </p:nvSpPr>
        <p:spPr>
          <a:xfrm>
            <a:off x="8807644" y="2316465"/>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35" name="Text Placeholder 30"/>
          <p:cNvSpPr>
            <a:spLocks noGrp="1"/>
          </p:cNvSpPr>
          <p:nvPr>
            <p:ph type="body" sz="quarter" idx="30" hasCustomPrompt="1"/>
          </p:nvPr>
        </p:nvSpPr>
        <p:spPr>
          <a:xfrm>
            <a:off x="8807644" y="2687770"/>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73" name="Oval 72"/>
          <p:cNvSpPr/>
          <p:nvPr userDrawn="1"/>
        </p:nvSpPr>
        <p:spPr>
          <a:xfrm>
            <a:off x="8602293" y="3776011"/>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74" name="Text Placeholder 30"/>
          <p:cNvSpPr>
            <a:spLocks noGrp="1"/>
          </p:cNvSpPr>
          <p:nvPr>
            <p:ph type="body" sz="quarter" idx="31" hasCustomPrompt="1"/>
          </p:nvPr>
        </p:nvSpPr>
        <p:spPr>
          <a:xfrm>
            <a:off x="8799193" y="3688666"/>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75" name="Text Placeholder 30"/>
          <p:cNvSpPr>
            <a:spLocks noGrp="1"/>
          </p:cNvSpPr>
          <p:nvPr>
            <p:ph type="body" sz="quarter" idx="32" hasCustomPrompt="1"/>
          </p:nvPr>
        </p:nvSpPr>
        <p:spPr>
          <a:xfrm>
            <a:off x="8799193" y="4059971"/>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76" name="Oval 75"/>
          <p:cNvSpPr/>
          <p:nvPr userDrawn="1"/>
        </p:nvSpPr>
        <p:spPr>
          <a:xfrm>
            <a:off x="8602293" y="5192144"/>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77" name="Text Placeholder 30"/>
          <p:cNvSpPr>
            <a:spLocks noGrp="1"/>
          </p:cNvSpPr>
          <p:nvPr>
            <p:ph type="body" sz="quarter" idx="33" hasCustomPrompt="1"/>
          </p:nvPr>
        </p:nvSpPr>
        <p:spPr>
          <a:xfrm>
            <a:off x="8799193" y="5104799"/>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ALT BAŞLIK YAZINIZ</a:t>
            </a:r>
          </a:p>
        </p:txBody>
      </p:sp>
      <p:sp>
        <p:nvSpPr>
          <p:cNvPr id="78" name="Text Placeholder 30"/>
          <p:cNvSpPr>
            <a:spLocks noGrp="1"/>
          </p:cNvSpPr>
          <p:nvPr>
            <p:ph type="body" sz="quarter" idx="34" hasCustomPrompt="1"/>
          </p:nvPr>
        </p:nvSpPr>
        <p:spPr>
          <a:xfrm>
            <a:off x="8799193" y="5476104"/>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22" name="Text Placeholder 40"/>
          <p:cNvSpPr>
            <a:spLocks noGrp="1"/>
          </p:cNvSpPr>
          <p:nvPr>
            <p:ph type="body" sz="quarter" idx="15" hasCustomPrompt="1"/>
          </p:nvPr>
        </p:nvSpPr>
        <p:spPr>
          <a:xfrm>
            <a:off x="158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
        <p:nvSpPr>
          <p:cNvPr id="26" name="Dikdörtgen 8"/>
          <p:cNvSpPr/>
          <p:nvPr userDrawn="1"/>
        </p:nvSpPr>
        <p:spPr>
          <a:xfrm flipV="1">
            <a:off x="4729491" y="296710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Tree>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k_23">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11" name="Picture Placeholder 11"/>
          <p:cNvSpPr>
            <a:spLocks noGrp="1"/>
          </p:cNvSpPr>
          <p:nvPr>
            <p:ph type="pic" sz="quarter" idx="10" hasCustomPrompt="1"/>
          </p:nvPr>
        </p:nvSpPr>
        <p:spPr>
          <a:xfrm>
            <a:off x="7223760" y="860204"/>
            <a:ext cx="4968240" cy="5147404"/>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2" name="Text Placeholder 40"/>
          <p:cNvSpPr>
            <a:spLocks noGrp="1"/>
          </p:cNvSpPr>
          <p:nvPr>
            <p:ph type="body" sz="quarter" idx="16" hasCustomPrompt="1"/>
          </p:nvPr>
        </p:nvSpPr>
        <p:spPr>
          <a:xfrm>
            <a:off x="1232996" y="1678158"/>
            <a:ext cx="5396403" cy="400110"/>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BİRİNCİ BAŞLIĞI YAZINIZ</a:t>
            </a:r>
          </a:p>
        </p:txBody>
      </p:sp>
      <p:sp>
        <p:nvSpPr>
          <p:cNvPr id="15" name="Text Placeholder 14"/>
          <p:cNvSpPr>
            <a:spLocks noGrp="1"/>
          </p:cNvSpPr>
          <p:nvPr>
            <p:ph type="body" sz="quarter" idx="18" hasCustomPrompt="1"/>
          </p:nvPr>
        </p:nvSpPr>
        <p:spPr>
          <a:xfrm>
            <a:off x="1232995" y="2314575"/>
            <a:ext cx="5396403" cy="3693033"/>
          </a:xfrm>
          <a:prstGeom prst="rect">
            <a:avLst/>
          </a:prstGeom>
        </p:spPr>
        <p:txBody>
          <a:bodyPr/>
          <a:lstStyle>
            <a:lvl1pPr marL="0" marR="0" indent="0" algn="l" defTabSz="914400" rtl="0" eaLnBrk="1" fontAlgn="auto" latinLnBrk="0" hangingPunct="1">
              <a:lnSpc>
                <a:spcPct val="100000"/>
              </a:lnSpc>
              <a:spcBef>
                <a:spcPts val="1000"/>
              </a:spcBef>
              <a:spcAft>
                <a:spcPts val="0"/>
              </a:spcAft>
              <a:buClrTx/>
              <a:buSzTx/>
              <a:buFont typeface="Arial"/>
              <a:buNone/>
              <a:tabLst/>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14"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k_24">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40"/>
          <p:cNvSpPr>
            <a:spLocks noGrp="1"/>
          </p:cNvSpPr>
          <p:nvPr>
            <p:ph type="body" sz="quarter" idx="13" hasCustomPrompt="1"/>
          </p:nvPr>
        </p:nvSpPr>
        <p:spPr>
          <a:xfrm>
            <a:off x="877397" y="1956006"/>
            <a:ext cx="3241449"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4" name="Text Placeholder 40"/>
          <p:cNvSpPr>
            <a:spLocks noGrp="1"/>
          </p:cNvSpPr>
          <p:nvPr>
            <p:ph type="body" sz="quarter" idx="16" hasCustomPrompt="1"/>
          </p:nvPr>
        </p:nvSpPr>
        <p:spPr>
          <a:xfrm>
            <a:off x="877397" y="2225503"/>
            <a:ext cx="3241449"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5" name="Text Placeholder 5"/>
          <p:cNvSpPr>
            <a:spLocks noGrp="1"/>
          </p:cNvSpPr>
          <p:nvPr>
            <p:ph type="body" sz="quarter" idx="17" hasCustomPrompt="1"/>
          </p:nvPr>
        </p:nvSpPr>
        <p:spPr>
          <a:xfrm>
            <a:off x="877397" y="2891481"/>
            <a:ext cx="3241449" cy="2696519"/>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6"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
        <p:nvSpPr>
          <p:cNvPr id="8" name="Rectangle 7"/>
          <p:cNvSpPr/>
          <p:nvPr userDrawn="1"/>
        </p:nvSpPr>
        <p:spPr>
          <a:xfrm>
            <a:off x="4191000" y="973666"/>
            <a:ext cx="7274564" cy="48937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Tree>
    <p:extLst>
      <p:ext uri="{BB962C8B-B14F-4D97-AF65-F5344CB8AC3E}">
        <p14:creationId xmlns:p14="http://schemas.microsoft.com/office/powerpoint/2010/main" val="17908678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k_25">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40"/>
          <p:cNvSpPr>
            <a:spLocks noGrp="1"/>
          </p:cNvSpPr>
          <p:nvPr>
            <p:ph type="body" sz="quarter" idx="13" hasCustomPrompt="1"/>
          </p:nvPr>
        </p:nvSpPr>
        <p:spPr>
          <a:xfrm>
            <a:off x="877397" y="1956006"/>
            <a:ext cx="3241449"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5" name="Text Placeholder 40"/>
          <p:cNvSpPr>
            <a:spLocks noGrp="1"/>
          </p:cNvSpPr>
          <p:nvPr>
            <p:ph type="body" sz="quarter" idx="16" hasCustomPrompt="1"/>
          </p:nvPr>
        </p:nvSpPr>
        <p:spPr>
          <a:xfrm>
            <a:off x="877397" y="2225503"/>
            <a:ext cx="3241449"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6" name="Text Placeholder 5"/>
          <p:cNvSpPr>
            <a:spLocks noGrp="1"/>
          </p:cNvSpPr>
          <p:nvPr>
            <p:ph type="body" sz="quarter" idx="17" hasCustomPrompt="1"/>
          </p:nvPr>
        </p:nvSpPr>
        <p:spPr>
          <a:xfrm>
            <a:off x="877397" y="2891481"/>
            <a:ext cx="3241449" cy="2696519"/>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7"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BAŞLIK YAZINIZ</a:t>
            </a:r>
          </a:p>
        </p:txBody>
      </p:sp>
    </p:spTree>
    <p:extLst>
      <p:ext uri="{BB962C8B-B14F-4D97-AF65-F5344CB8AC3E}">
        <p14:creationId xmlns:p14="http://schemas.microsoft.com/office/powerpoint/2010/main" val="7481397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k_26">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40"/>
          <p:cNvSpPr>
            <a:spLocks noGrp="1"/>
          </p:cNvSpPr>
          <p:nvPr>
            <p:ph type="body" sz="quarter" idx="13" hasCustomPrompt="1"/>
          </p:nvPr>
        </p:nvSpPr>
        <p:spPr>
          <a:xfrm>
            <a:off x="877397" y="1956006"/>
            <a:ext cx="3241449"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dirty="0"/>
              <a:t>BİRİNCİ BAŞLIĞI YAZINIZ</a:t>
            </a:r>
            <a:endParaRPr lang="en-US" dirty="0"/>
          </a:p>
        </p:txBody>
      </p:sp>
      <p:sp>
        <p:nvSpPr>
          <p:cNvPr id="5" name="Text Placeholder 40"/>
          <p:cNvSpPr>
            <a:spLocks noGrp="1"/>
          </p:cNvSpPr>
          <p:nvPr>
            <p:ph type="body" sz="quarter" idx="16" hasCustomPrompt="1"/>
          </p:nvPr>
        </p:nvSpPr>
        <p:spPr>
          <a:xfrm>
            <a:off x="877397" y="2225503"/>
            <a:ext cx="3241449"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İKİNCİ BAŞLIĞI YAZINIZ</a:t>
            </a:r>
          </a:p>
        </p:txBody>
      </p:sp>
      <p:sp>
        <p:nvSpPr>
          <p:cNvPr id="6" name="Text Placeholder 5"/>
          <p:cNvSpPr>
            <a:spLocks noGrp="1"/>
          </p:cNvSpPr>
          <p:nvPr>
            <p:ph type="body" sz="quarter" idx="17" hasCustomPrompt="1"/>
          </p:nvPr>
        </p:nvSpPr>
        <p:spPr>
          <a:xfrm>
            <a:off x="877397" y="2891481"/>
            <a:ext cx="3241449" cy="2696519"/>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a:solidFill>
                  <a:srgbClr val="000000"/>
                </a:solidFill>
                <a:effectLst/>
                <a:latin typeface="Open Sans" charset="0"/>
              </a:rPr>
              <a:t>Metin yazınız</a:t>
            </a:r>
            <a:r>
              <a:rPr lang="mr-IN" b="0" i="0" dirty="0">
                <a:solidFill>
                  <a:srgbClr val="000000"/>
                </a:solidFill>
                <a:effectLst/>
                <a:latin typeface="Open Sans" charset="0"/>
              </a:rPr>
              <a:t>…</a:t>
            </a:r>
            <a:endParaRPr lang="en-US" dirty="0"/>
          </a:p>
        </p:txBody>
      </p:sp>
      <p:sp>
        <p:nvSpPr>
          <p:cNvPr id="7" name="Text Placeholder 40"/>
          <p:cNvSpPr>
            <a:spLocks noGrp="1"/>
          </p:cNvSpPr>
          <p:nvPr>
            <p:ph type="body" sz="quarter" idx="15" hasCustomPrompt="1"/>
          </p:nvPr>
        </p:nvSpPr>
        <p:spPr>
          <a:xfrm>
            <a:off x="412865" y="230047"/>
            <a:ext cx="3246249" cy="400110"/>
          </a:xfrm>
          <a:prstGeom prst="rect">
            <a:avLst/>
          </a:prstGeom>
        </p:spPr>
        <p:txBody>
          <a:bodyPr anchor="t">
            <a:normAutofit/>
          </a:bodyPr>
          <a:lstStyle>
            <a:lvl1pPr marL="0" indent="0">
              <a:buNone/>
              <a:defRPr sz="1400" b="1">
                <a:solidFill>
                  <a:schemeClr val="bg1"/>
                </a:solidFill>
                <a:latin typeface="Arial" charset="0"/>
                <a:ea typeface="Arial" charset="0"/>
                <a:cs typeface="Arial" charset="0"/>
              </a:defRPr>
            </a:lvl1pPr>
          </a:lstStyle>
          <a:p>
            <a:pPr lvl="0"/>
            <a:r>
              <a:rPr lang="en-US" dirty="0"/>
              <a:t>BAŞLIK YAZINIZ</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5">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1806" y="0"/>
            <a:ext cx="12188388" cy="6858000"/>
          </a:xfrm>
          <a:prstGeom prst="rect">
            <a:avLst/>
          </a:prstGeom>
        </p:spPr>
      </p:pic>
      <p:sp>
        <p:nvSpPr>
          <p:cNvPr id="37" name="Picture Placeholder 11"/>
          <p:cNvSpPr>
            <a:spLocks noGrp="1"/>
          </p:cNvSpPr>
          <p:nvPr>
            <p:ph type="pic" sz="quarter" idx="10" hasCustomPrompt="1"/>
          </p:nvPr>
        </p:nvSpPr>
        <p:spPr>
          <a:xfrm>
            <a:off x="974500" y="3215424"/>
            <a:ext cx="5577021" cy="251996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31" name="Text Placeholder 40"/>
          <p:cNvSpPr>
            <a:spLocks noGrp="1"/>
          </p:cNvSpPr>
          <p:nvPr>
            <p:ph type="body" sz="quarter" idx="15" hasCustomPrompt="1"/>
          </p:nvPr>
        </p:nvSpPr>
        <p:spPr>
          <a:xfrm>
            <a:off x="199478"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LOREM IPSUM</a:t>
            </a:r>
          </a:p>
        </p:txBody>
      </p:sp>
      <p:sp>
        <p:nvSpPr>
          <p:cNvPr id="33" name="Text Placeholder 40"/>
          <p:cNvSpPr>
            <a:spLocks noGrp="1"/>
          </p:cNvSpPr>
          <p:nvPr>
            <p:ph type="body" sz="quarter" idx="19" hasCustomPrompt="1"/>
          </p:nvPr>
        </p:nvSpPr>
        <p:spPr>
          <a:xfrm>
            <a:off x="923544" y="1823349"/>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LOREM IPSUM</a:t>
            </a:r>
          </a:p>
        </p:txBody>
      </p:sp>
      <p:sp>
        <p:nvSpPr>
          <p:cNvPr id="34" name="Text Placeholder 40"/>
          <p:cNvSpPr>
            <a:spLocks noGrp="1"/>
          </p:cNvSpPr>
          <p:nvPr>
            <p:ph type="body" sz="quarter" idx="13" hasCustomPrompt="1"/>
          </p:nvPr>
        </p:nvSpPr>
        <p:spPr>
          <a:xfrm>
            <a:off x="923543" y="1519035"/>
            <a:ext cx="3710003"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en-US" dirty="0"/>
              <a:t>JOHN SMITH</a:t>
            </a:r>
          </a:p>
        </p:txBody>
      </p:sp>
      <p:sp>
        <p:nvSpPr>
          <p:cNvPr id="40" name="Picture Placeholder 11"/>
          <p:cNvSpPr>
            <a:spLocks noGrp="1"/>
          </p:cNvSpPr>
          <p:nvPr>
            <p:ph type="pic" sz="quarter" idx="22" hasCustomPrompt="1"/>
          </p:nvPr>
        </p:nvSpPr>
        <p:spPr>
          <a:xfrm>
            <a:off x="6613584" y="3215424"/>
            <a:ext cx="2760453" cy="251996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42" name="Picture Placeholder 11"/>
          <p:cNvSpPr>
            <a:spLocks noGrp="1"/>
          </p:cNvSpPr>
          <p:nvPr>
            <p:ph type="pic" sz="quarter" idx="23" hasCustomPrompt="1"/>
          </p:nvPr>
        </p:nvSpPr>
        <p:spPr>
          <a:xfrm>
            <a:off x="9431547" y="3215424"/>
            <a:ext cx="2760453" cy="251996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3" name="Text Placeholder 2"/>
          <p:cNvSpPr>
            <a:spLocks noGrp="1"/>
          </p:cNvSpPr>
          <p:nvPr>
            <p:ph type="body" sz="quarter" idx="24" hasCustomPrompt="1"/>
          </p:nvPr>
        </p:nvSpPr>
        <p:spPr>
          <a:xfrm>
            <a:off x="4633546" y="1071563"/>
            <a:ext cx="3153142" cy="2143861"/>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a:solidFill>
                  <a:schemeClr val="tx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Vestibulum</a:t>
            </a:r>
            <a:r>
              <a:rPr lang="en-US" dirty="0"/>
              <a:t> nisi </a:t>
            </a:r>
            <a:r>
              <a:rPr lang="en-US" dirty="0" err="1"/>
              <a:t>urna</a:t>
            </a:r>
            <a:r>
              <a:rPr lang="en-US" dirty="0"/>
              <a:t>, </a:t>
            </a:r>
            <a:r>
              <a:rPr lang="en-US" dirty="0" err="1"/>
              <a:t>commodo</a:t>
            </a:r>
            <a:r>
              <a:rPr lang="en-US" dirty="0"/>
              <a:t> </a:t>
            </a:r>
            <a:r>
              <a:rPr lang="en-US" dirty="0" err="1"/>
              <a:t>quis</a:t>
            </a:r>
            <a:r>
              <a:rPr lang="en-US" dirty="0"/>
              <a:t> ipsum </a:t>
            </a:r>
            <a:r>
              <a:rPr lang="en-US" dirty="0" err="1"/>
              <a:t>ut</a:t>
            </a:r>
            <a:r>
              <a:rPr lang="en-US" dirty="0"/>
              <a:t>, </a:t>
            </a:r>
            <a:r>
              <a:rPr lang="en-US" dirty="0" err="1"/>
              <a:t>consectetur</a:t>
            </a:r>
            <a:r>
              <a:rPr lang="en-US" dirty="0"/>
              <a:t> </a:t>
            </a:r>
            <a:r>
              <a:rPr lang="en-US" dirty="0" err="1"/>
              <a:t>facilisis</a:t>
            </a:r>
            <a:r>
              <a:rPr lang="en-US" dirty="0"/>
              <a:t> mi.</a:t>
            </a:r>
          </a:p>
        </p:txBody>
      </p:sp>
      <p:sp>
        <p:nvSpPr>
          <p:cNvPr id="14" name="Text Placeholder 2"/>
          <p:cNvSpPr>
            <a:spLocks noGrp="1"/>
          </p:cNvSpPr>
          <p:nvPr>
            <p:ph type="body" sz="quarter" idx="25" hasCustomPrompt="1"/>
          </p:nvPr>
        </p:nvSpPr>
        <p:spPr>
          <a:xfrm>
            <a:off x="7786688" y="1071563"/>
            <a:ext cx="3153142" cy="2143861"/>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a:solidFill>
                  <a:schemeClr val="tx1"/>
                </a:solidFill>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Vestibulum</a:t>
            </a:r>
            <a:r>
              <a:rPr lang="en-US" dirty="0"/>
              <a:t> nisi </a:t>
            </a:r>
            <a:r>
              <a:rPr lang="en-US" dirty="0" err="1"/>
              <a:t>urna</a:t>
            </a:r>
            <a:r>
              <a:rPr lang="en-US" dirty="0"/>
              <a:t>, </a:t>
            </a:r>
            <a:r>
              <a:rPr lang="en-US" dirty="0" err="1"/>
              <a:t>commodo</a:t>
            </a:r>
            <a:r>
              <a:rPr lang="en-US" dirty="0"/>
              <a:t> </a:t>
            </a:r>
            <a:r>
              <a:rPr lang="en-US" dirty="0" err="1"/>
              <a:t>quis</a:t>
            </a:r>
            <a:r>
              <a:rPr lang="en-US" dirty="0"/>
              <a:t> ipsum </a:t>
            </a:r>
            <a:r>
              <a:rPr lang="en-US" dirty="0" err="1"/>
              <a:t>ut</a:t>
            </a:r>
            <a:r>
              <a:rPr lang="en-US" dirty="0"/>
              <a:t>, </a:t>
            </a:r>
            <a:r>
              <a:rPr lang="en-US" dirty="0" err="1"/>
              <a:t>consectetur</a:t>
            </a:r>
            <a:r>
              <a:rPr lang="en-US" dirty="0"/>
              <a:t> </a:t>
            </a:r>
            <a:r>
              <a:rPr lang="en-US" dirty="0" err="1"/>
              <a:t>facilisis</a:t>
            </a:r>
            <a:r>
              <a:rPr lang="en-US" dirty="0"/>
              <a:t> mi.</a:t>
            </a:r>
          </a:p>
        </p:txBody>
      </p:sp>
      <p:sp>
        <p:nvSpPr>
          <p:cNvPr id="13" name="Dikdörtgen 8"/>
          <p:cNvSpPr/>
          <p:nvPr userDrawn="1"/>
        </p:nvSpPr>
        <p:spPr>
          <a:xfrm flipV="1">
            <a:off x="1014723" y="2201888"/>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Tree>
    <p:extLst>
      <p:ext uri="{BB962C8B-B14F-4D97-AF65-F5344CB8AC3E}">
        <p14:creationId xmlns:p14="http://schemas.microsoft.com/office/powerpoint/2010/main" val="410787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2">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tretch>
            <a:fillRect/>
          </a:stretch>
        </p:blipFill>
        <p:spPr>
          <a:xfrm>
            <a:off x="-1" y="1"/>
            <a:ext cx="12192001" cy="6860032"/>
          </a:xfrm>
          <a:prstGeom prst="rect">
            <a:avLst/>
          </a:prstGeom>
        </p:spPr>
      </p:pic>
      <p:sp>
        <p:nvSpPr>
          <p:cNvPr id="35" name="Picture Placeholder 11"/>
          <p:cNvSpPr>
            <a:spLocks noGrp="1"/>
          </p:cNvSpPr>
          <p:nvPr>
            <p:ph type="pic" sz="quarter" idx="10" hasCustomPrompt="1"/>
          </p:nvPr>
        </p:nvSpPr>
        <p:spPr>
          <a:xfrm>
            <a:off x="4775199" y="1356852"/>
            <a:ext cx="6920615" cy="4159045"/>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3" name="Text Placeholder 40"/>
          <p:cNvSpPr>
            <a:spLocks noGrp="1"/>
          </p:cNvSpPr>
          <p:nvPr>
            <p:ph type="body" sz="quarter" idx="15" hasCustomPrompt="1"/>
          </p:nvPr>
        </p:nvSpPr>
        <p:spPr>
          <a:xfrm>
            <a:off x="199478" y="230047"/>
            <a:ext cx="3246249" cy="400110"/>
          </a:xfrm>
          <a:prstGeom prst="rect">
            <a:avLst/>
          </a:prstGeom>
        </p:spPr>
        <p:txBody>
          <a:bodyPr anchor="t">
            <a:normAutofit/>
          </a:bodyPr>
          <a:lstStyle>
            <a:lvl1pPr marL="0" indent="0">
              <a:buNone/>
              <a:defRPr sz="1400" b="1">
                <a:solidFill>
                  <a:schemeClr val="tx1"/>
                </a:solidFill>
                <a:latin typeface="Arial" charset="0"/>
                <a:ea typeface="Arial" charset="0"/>
                <a:cs typeface="Arial" charset="0"/>
              </a:defRPr>
            </a:lvl1pPr>
          </a:lstStyle>
          <a:p>
            <a:pPr lvl="0"/>
            <a:r>
              <a:rPr lang="en-US" dirty="0"/>
              <a:t>LOREM IPSUM</a:t>
            </a:r>
          </a:p>
        </p:txBody>
      </p:sp>
      <p:sp>
        <p:nvSpPr>
          <p:cNvPr id="24" name="Dikdörtgen 8"/>
          <p:cNvSpPr/>
          <p:nvPr userDrawn="1"/>
        </p:nvSpPr>
        <p:spPr>
          <a:xfrm flipV="1">
            <a:off x="987294" y="249343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5" name="Text Placeholder 15"/>
          <p:cNvSpPr>
            <a:spLocks noGrp="1"/>
          </p:cNvSpPr>
          <p:nvPr>
            <p:ph type="body" sz="quarter" idx="27" hasCustomPrompt="1"/>
          </p:nvPr>
        </p:nvSpPr>
        <p:spPr>
          <a:xfrm>
            <a:off x="882518" y="2610593"/>
            <a:ext cx="3710477" cy="2519866"/>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err="1">
                <a:solidFill>
                  <a:srgbClr val="000000"/>
                </a:solidFill>
                <a:effectLst/>
                <a:latin typeface="Open Sans" charset="0"/>
              </a:rPr>
              <a:t>Vestibulum</a:t>
            </a:r>
            <a:r>
              <a:rPr lang="tr-TR" b="0" i="0" dirty="0">
                <a:solidFill>
                  <a:srgbClr val="000000"/>
                </a:solidFill>
                <a:effectLst/>
                <a:latin typeface="Open Sans" charset="0"/>
              </a:rPr>
              <a:t> </a:t>
            </a:r>
            <a:r>
              <a:rPr lang="tr-TR" b="0" i="0" dirty="0" err="1">
                <a:solidFill>
                  <a:srgbClr val="000000"/>
                </a:solidFill>
                <a:effectLst/>
                <a:latin typeface="Open Sans" charset="0"/>
              </a:rPr>
              <a:t>nisi</a:t>
            </a:r>
            <a:r>
              <a:rPr lang="tr-TR" b="0" i="0" dirty="0">
                <a:solidFill>
                  <a:srgbClr val="000000"/>
                </a:solidFill>
                <a:effectLst/>
                <a:latin typeface="Open Sans" charset="0"/>
              </a:rPr>
              <a:t> </a:t>
            </a:r>
            <a:r>
              <a:rPr lang="tr-TR" b="0" i="0" dirty="0" err="1">
                <a:solidFill>
                  <a:srgbClr val="000000"/>
                </a:solidFill>
                <a:effectLst/>
                <a:latin typeface="Open Sans" charset="0"/>
              </a:rPr>
              <a:t>urna</a:t>
            </a:r>
            <a:r>
              <a:rPr lang="tr-TR" b="0" i="0" dirty="0">
                <a:solidFill>
                  <a:srgbClr val="000000"/>
                </a:solidFill>
                <a:effectLst/>
                <a:latin typeface="Open Sans" charset="0"/>
              </a:rPr>
              <a:t>, </a:t>
            </a:r>
            <a:r>
              <a:rPr lang="tr-TR" b="0" i="0" dirty="0" err="1">
                <a:solidFill>
                  <a:srgbClr val="000000"/>
                </a:solidFill>
                <a:effectLst/>
                <a:latin typeface="Open Sans" charset="0"/>
              </a:rPr>
              <a:t>commodo</a:t>
            </a:r>
            <a:r>
              <a:rPr lang="tr-TR" b="0" i="0" dirty="0">
                <a:solidFill>
                  <a:srgbClr val="000000"/>
                </a:solidFill>
                <a:effectLst/>
                <a:latin typeface="Open Sans" charset="0"/>
              </a:rPr>
              <a:t> </a:t>
            </a:r>
            <a:r>
              <a:rPr lang="tr-TR" b="0" i="0" dirty="0" err="1">
                <a:solidFill>
                  <a:srgbClr val="000000"/>
                </a:solidFill>
                <a:effectLst/>
                <a:latin typeface="Open Sans" charset="0"/>
              </a:rPr>
              <a:t>quis</a:t>
            </a:r>
            <a:r>
              <a:rPr lang="tr-TR" b="0" i="0" dirty="0">
                <a:solidFill>
                  <a:srgbClr val="000000"/>
                </a:solidFill>
                <a:effectLst/>
                <a:latin typeface="Open Sans" charset="0"/>
              </a:rPr>
              <a:t> </a:t>
            </a:r>
            <a:r>
              <a:rPr lang="tr-TR" b="0" i="0" dirty="0" err="1">
                <a:solidFill>
                  <a:srgbClr val="000000"/>
                </a:solidFill>
                <a:effectLst/>
                <a:latin typeface="Open Sans" charset="0"/>
              </a:rPr>
              <a:t>ipsum</a:t>
            </a:r>
            <a:r>
              <a:rPr lang="tr-TR" b="0" i="0" dirty="0">
                <a:solidFill>
                  <a:srgbClr val="000000"/>
                </a:solidFill>
                <a:effectLst/>
                <a:latin typeface="Open Sans" charset="0"/>
              </a:rPr>
              <a:t> ut, </a:t>
            </a:r>
            <a:r>
              <a:rPr lang="tr-TR" b="0" i="0" dirty="0" err="1">
                <a:solidFill>
                  <a:srgbClr val="000000"/>
                </a:solidFill>
                <a:effectLst/>
                <a:latin typeface="Open Sans" charset="0"/>
              </a:rPr>
              <a:t>consectetur</a:t>
            </a:r>
            <a:r>
              <a:rPr lang="tr-TR" b="0" i="0" dirty="0">
                <a:solidFill>
                  <a:srgbClr val="000000"/>
                </a:solidFill>
                <a:effectLst/>
                <a:latin typeface="Open Sans" charset="0"/>
              </a:rPr>
              <a:t> </a:t>
            </a:r>
            <a:r>
              <a:rPr lang="tr-TR" b="0" i="0" dirty="0" err="1">
                <a:solidFill>
                  <a:srgbClr val="000000"/>
                </a:solidFill>
                <a:effectLst/>
                <a:latin typeface="Open Sans" charset="0"/>
              </a:rPr>
              <a:t>facilisis</a:t>
            </a:r>
            <a:r>
              <a:rPr lang="tr-TR" b="0" i="0" dirty="0">
                <a:solidFill>
                  <a:srgbClr val="000000"/>
                </a:solidFill>
                <a:effectLst/>
                <a:latin typeface="Open Sans" charset="0"/>
              </a:rPr>
              <a:t> mi. </a:t>
            </a:r>
            <a:r>
              <a:rPr lang="tr-TR" b="0" i="0" dirty="0" err="1">
                <a:solidFill>
                  <a:srgbClr val="000000"/>
                </a:solidFill>
                <a:effectLst/>
                <a:latin typeface="Open Sans" charset="0"/>
              </a:rPr>
              <a:t>Donec</a:t>
            </a:r>
            <a:r>
              <a:rPr lang="tr-TR" b="0" i="0" dirty="0">
                <a:solidFill>
                  <a:srgbClr val="000000"/>
                </a:solidFill>
                <a:effectLst/>
                <a:latin typeface="Open Sans" charset="0"/>
              </a:rPr>
              <a:t> </a:t>
            </a:r>
            <a:r>
              <a:rPr lang="tr-TR" b="0" i="0" dirty="0" err="1">
                <a:solidFill>
                  <a:srgbClr val="000000"/>
                </a:solidFill>
                <a:effectLst/>
                <a:latin typeface="Open Sans" charset="0"/>
              </a:rPr>
              <a:t>maximus</a:t>
            </a:r>
            <a:r>
              <a:rPr lang="tr-TR" b="0" i="0" dirty="0">
                <a:solidFill>
                  <a:srgbClr val="000000"/>
                </a:solidFill>
                <a:effectLst/>
                <a:latin typeface="Open Sans" charset="0"/>
              </a:rPr>
              <a:t> </a:t>
            </a:r>
            <a:r>
              <a:rPr lang="tr-TR" b="0" i="0" dirty="0" err="1">
                <a:solidFill>
                  <a:srgbClr val="000000"/>
                </a:solidFill>
                <a:effectLst/>
                <a:latin typeface="Open Sans" charset="0"/>
              </a:rPr>
              <a:t>quam</a:t>
            </a:r>
            <a:r>
              <a:rPr lang="tr-TR" b="0" i="0" dirty="0">
                <a:solidFill>
                  <a:srgbClr val="000000"/>
                </a:solidFill>
                <a:effectLst/>
                <a:latin typeface="Open Sans" charset="0"/>
              </a:rPr>
              <a:t> a </a:t>
            </a:r>
            <a:r>
              <a:rPr lang="tr-TR" b="0" i="0" dirty="0" err="1">
                <a:solidFill>
                  <a:srgbClr val="000000"/>
                </a:solidFill>
                <a:effectLst/>
                <a:latin typeface="Open Sans" charset="0"/>
              </a:rPr>
              <a:t>gravida</a:t>
            </a:r>
            <a:r>
              <a:rPr lang="tr-TR" b="0" i="0" dirty="0">
                <a:solidFill>
                  <a:srgbClr val="000000"/>
                </a:solidFill>
                <a:effectLst/>
                <a:latin typeface="Open Sans" charset="0"/>
              </a:rPr>
              <a:t> </a:t>
            </a:r>
            <a:r>
              <a:rPr lang="tr-TR" b="0" i="0" dirty="0" err="1">
                <a:solidFill>
                  <a:srgbClr val="000000"/>
                </a:solidFill>
                <a:effectLst/>
                <a:latin typeface="Open Sans" charset="0"/>
              </a:rPr>
              <a:t>scelerisque</a:t>
            </a:r>
            <a:r>
              <a:rPr lang="tr-TR" b="0" i="0" dirty="0">
                <a:solidFill>
                  <a:srgbClr val="000000"/>
                </a:solidFill>
                <a:effectLst/>
                <a:latin typeface="Open Sans" charset="0"/>
              </a:rPr>
              <a:t>.</a:t>
            </a:r>
            <a:endParaRPr lang="en-US" dirty="0"/>
          </a:p>
        </p:txBody>
      </p:sp>
      <p:sp>
        <p:nvSpPr>
          <p:cNvPr id="26" name="Text Placeholder 40"/>
          <p:cNvSpPr>
            <a:spLocks noGrp="1"/>
          </p:cNvSpPr>
          <p:nvPr>
            <p:ph type="body" sz="quarter" idx="28" hasCustomPrompt="1"/>
          </p:nvPr>
        </p:nvSpPr>
        <p:spPr>
          <a:xfrm>
            <a:off x="882519" y="2110485"/>
            <a:ext cx="3710477" cy="283782"/>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dirty="0"/>
              <a:t>LOREM IPSUM</a:t>
            </a:r>
          </a:p>
        </p:txBody>
      </p:sp>
      <p:sp>
        <p:nvSpPr>
          <p:cNvPr id="30" name="Text Placeholder 40"/>
          <p:cNvSpPr>
            <a:spLocks noGrp="1"/>
          </p:cNvSpPr>
          <p:nvPr>
            <p:ph type="body" sz="quarter" idx="21" hasCustomPrompt="1"/>
          </p:nvPr>
        </p:nvSpPr>
        <p:spPr>
          <a:xfrm>
            <a:off x="882517" y="1863273"/>
            <a:ext cx="3710477" cy="247212"/>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tr-TR"/>
              <a:t>JOHN </a:t>
            </a:r>
            <a:r>
              <a:rPr lang="tr-TR" dirty="0"/>
              <a:t>SMITH</a:t>
            </a:r>
            <a:endParaRPr lang="en-US" dirty="0"/>
          </a:p>
        </p:txBody>
      </p:sp>
    </p:spTree>
    <p:extLst>
      <p:ext uri="{BB962C8B-B14F-4D97-AF65-F5344CB8AC3E}">
        <p14:creationId xmlns:p14="http://schemas.microsoft.com/office/powerpoint/2010/main" val="2139341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01">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stretch>
            <a:fillRect/>
          </a:stretch>
        </p:blipFill>
        <p:spPr>
          <a:xfrm>
            <a:off x="1806" y="0"/>
            <a:ext cx="12188388" cy="6858000"/>
          </a:xfrm>
          <a:prstGeom prst="rect">
            <a:avLst/>
          </a:prstGeom>
        </p:spPr>
      </p:pic>
      <p:sp>
        <p:nvSpPr>
          <p:cNvPr id="3" name="Text Placeholder 2"/>
          <p:cNvSpPr>
            <a:spLocks noGrp="1"/>
          </p:cNvSpPr>
          <p:nvPr>
            <p:ph type="body" sz="quarter" idx="10" hasCustomPrompt="1"/>
          </p:nvPr>
        </p:nvSpPr>
        <p:spPr>
          <a:xfrm>
            <a:off x="2292350" y="2590800"/>
            <a:ext cx="7607300" cy="838200"/>
          </a:xfrm>
          <a:prstGeom prst="rect">
            <a:avLst/>
          </a:prstGeom>
        </p:spPr>
        <p:txBody>
          <a:bodyPr anchor="ctr"/>
          <a:lstStyle>
            <a:lvl1pPr marL="0" indent="0" algn="ctr">
              <a:buNone/>
              <a:defRPr sz="5000">
                <a:solidFill>
                  <a:schemeClr val="bg1"/>
                </a:solidFill>
                <a:latin typeface="Arial" charset="0"/>
                <a:ea typeface="Arial" charset="0"/>
                <a:cs typeface="Arial" charset="0"/>
              </a:defRPr>
            </a:lvl1pPr>
            <a:lvl2pPr>
              <a:defRPr sz="4000">
                <a:solidFill>
                  <a:schemeClr val="bg1"/>
                </a:solidFill>
                <a:latin typeface="Arial" charset="0"/>
                <a:ea typeface="Arial" charset="0"/>
                <a:cs typeface="Arial" charset="0"/>
              </a:defRPr>
            </a:lvl2pPr>
            <a:lvl3pPr>
              <a:defRPr sz="4000">
                <a:solidFill>
                  <a:schemeClr val="bg1"/>
                </a:solidFill>
                <a:latin typeface="Arial" charset="0"/>
                <a:ea typeface="Arial" charset="0"/>
                <a:cs typeface="Arial" charset="0"/>
              </a:defRPr>
            </a:lvl3pPr>
            <a:lvl4pPr>
              <a:defRPr sz="4000">
                <a:solidFill>
                  <a:schemeClr val="bg1"/>
                </a:solidFill>
                <a:latin typeface="Arial" charset="0"/>
                <a:ea typeface="Arial" charset="0"/>
                <a:cs typeface="Arial" charset="0"/>
              </a:defRPr>
            </a:lvl4pPr>
            <a:lvl5pPr>
              <a:defRPr sz="4000">
                <a:solidFill>
                  <a:schemeClr val="bg1"/>
                </a:solidFill>
                <a:latin typeface="Arial" charset="0"/>
                <a:ea typeface="Arial" charset="0"/>
                <a:cs typeface="Arial" charset="0"/>
              </a:defRPr>
            </a:lvl5pPr>
          </a:lstStyle>
          <a:p>
            <a:pPr lvl="0"/>
            <a:r>
              <a:rPr lang="en-US" dirty="0"/>
              <a:t>LOREM</a:t>
            </a:r>
          </a:p>
        </p:txBody>
      </p:sp>
      <p:sp>
        <p:nvSpPr>
          <p:cNvPr id="8" name="Text Placeholder 2"/>
          <p:cNvSpPr>
            <a:spLocks noGrp="1"/>
          </p:cNvSpPr>
          <p:nvPr>
            <p:ph type="body" sz="quarter" idx="11" hasCustomPrompt="1"/>
          </p:nvPr>
        </p:nvSpPr>
        <p:spPr>
          <a:xfrm>
            <a:off x="2292350" y="3429000"/>
            <a:ext cx="7607300" cy="838200"/>
          </a:xfrm>
          <a:prstGeom prst="rect">
            <a:avLst/>
          </a:prstGeom>
        </p:spPr>
        <p:txBody>
          <a:bodyPr anchor="ctr"/>
          <a:lstStyle>
            <a:lvl1pPr marL="0" indent="0" algn="ctr">
              <a:buNone/>
              <a:defRPr sz="5000" b="1" baseline="0">
                <a:solidFill>
                  <a:schemeClr val="bg1"/>
                </a:solidFill>
                <a:latin typeface="Arial" charset="0"/>
                <a:ea typeface="Arial" charset="0"/>
                <a:cs typeface="Arial" charset="0"/>
              </a:defRPr>
            </a:lvl1pPr>
            <a:lvl2pPr>
              <a:defRPr sz="4000">
                <a:solidFill>
                  <a:schemeClr val="bg1"/>
                </a:solidFill>
                <a:latin typeface="Arial" charset="0"/>
                <a:ea typeface="Arial" charset="0"/>
                <a:cs typeface="Arial" charset="0"/>
              </a:defRPr>
            </a:lvl2pPr>
            <a:lvl3pPr>
              <a:defRPr sz="4000">
                <a:solidFill>
                  <a:schemeClr val="bg1"/>
                </a:solidFill>
                <a:latin typeface="Arial" charset="0"/>
                <a:ea typeface="Arial" charset="0"/>
                <a:cs typeface="Arial" charset="0"/>
              </a:defRPr>
            </a:lvl3pPr>
            <a:lvl4pPr>
              <a:defRPr sz="4000">
                <a:solidFill>
                  <a:schemeClr val="bg1"/>
                </a:solidFill>
                <a:latin typeface="Arial" charset="0"/>
                <a:ea typeface="Arial" charset="0"/>
                <a:cs typeface="Arial" charset="0"/>
              </a:defRPr>
            </a:lvl4pPr>
            <a:lvl5pPr>
              <a:defRPr sz="4000">
                <a:solidFill>
                  <a:schemeClr val="bg1"/>
                </a:solidFill>
                <a:latin typeface="Arial" charset="0"/>
                <a:ea typeface="Arial" charset="0"/>
                <a:cs typeface="Arial" charset="0"/>
              </a:defRPr>
            </a:lvl5pPr>
          </a:lstStyle>
          <a:p>
            <a:pPr lvl="0"/>
            <a:r>
              <a:rPr lang="en-US" dirty="0"/>
              <a:t>IPSUM</a:t>
            </a:r>
          </a:p>
        </p:txBody>
      </p:sp>
    </p:spTree>
    <p:extLst>
      <p:ext uri="{BB962C8B-B14F-4D97-AF65-F5344CB8AC3E}">
        <p14:creationId xmlns:p14="http://schemas.microsoft.com/office/powerpoint/2010/main" val="4153970382"/>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6">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0" y="0"/>
            <a:ext cx="1460391" cy="6858000"/>
          </a:xfrm>
          <a:prstGeom prst="rect">
            <a:avLst/>
          </a:prstGeom>
        </p:spPr>
      </p:pic>
      <p:sp>
        <p:nvSpPr>
          <p:cNvPr id="18" name="Picture Placeholder 11"/>
          <p:cNvSpPr>
            <a:spLocks noGrp="1"/>
          </p:cNvSpPr>
          <p:nvPr>
            <p:ph type="pic" sz="quarter" idx="10" hasCustomPrompt="1"/>
          </p:nvPr>
        </p:nvSpPr>
        <p:spPr>
          <a:xfrm>
            <a:off x="5276088" y="0"/>
            <a:ext cx="6915912" cy="6857999"/>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19" name="Text Placeholder 40"/>
          <p:cNvSpPr>
            <a:spLocks noGrp="1"/>
          </p:cNvSpPr>
          <p:nvPr>
            <p:ph type="body" sz="quarter" idx="15" hasCustomPrompt="1"/>
          </p:nvPr>
        </p:nvSpPr>
        <p:spPr>
          <a:xfrm>
            <a:off x="199479" y="230047"/>
            <a:ext cx="2378621" cy="557354"/>
          </a:xfrm>
          <a:prstGeom prst="rect">
            <a:avLst/>
          </a:prstGeom>
        </p:spPr>
        <p:txBody>
          <a:bodyPr anchor="t">
            <a:normAutofit/>
          </a:bodyPr>
          <a:lstStyle>
            <a:lvl1pPr marL="0" indent="0">
              <a:lnSpc>
                <a:spcPct val="100000"/>
              </a:lnSpc>
              <a:buNone/>
              <a:defRPr sz="1400" b="1" baseline="0">
                <a:solidFill>
                  <a:schemeClr val="tx1"/>
                </a:solidFill>
                <a:latin typeface="Arial" charset="0"/>
                <a:ea typeface="Arial" charset="0"/>
                <a:cs typeface="Arial" charset="0"/>
              </a:defRPr>
            </a:lvl1pPr>
          </a:lstStyle>
          <a:p>
            <a:pPr lvl="0"/>
            <a:r>
              <a:rPr lang="en-US" dirty="0"/>
              <a:t>LOREM IPSUM</a:t>
            </a:r>
          </a:p>
        </p:txBody>
      </p:sp>
      <p:sp>
        <p:nvSpPr>
          <p:cNvPr id="11" name="Text Placeholder 40"/>
          <p:cNvSpPr>
            <a:spLocks noGrp="1"/>
          </p:cNvSpPr>
          <p:nvPr>
            <p:ph type="body" sz="quarter" idx="13" hasCustomPrompt="1"/>
          </p:nvPr>
        </p:nvSpPr>
        <p:spPr>
          <a:xfrm>
            <a:off x="877397" y="1956006"/>
            <a:ext cx="3605048" cy="269497"/>
          </a:xfrm>
          <a:prstGeom prst="rect">
            <a:avLst/>
          </a:prstGeom>
        </p:spPr>
        <p:txBody>
          <a:bodyPr anchor="ctr">
            <a:normAutofit/>
          </a:bodyPr>
          <a:lstStyle>
            <a:lvl1pPr marL="0" indent="0">
              <a:lnSpc>
                <a:spcPct val="90000"/>
              </a:lnSpc>
              <a:buNone/>
              <a:defRPr sz="1000" b="0">
                <a:solidFill>
                  <a:schemeClr val="tx1"/>
                </a:solidFill>
                <a:latin typeface="Arial" charset="0"/>
                <a:ea typeface="Arial" charset="0"/>
                <a:cs typeface="Arial" charset="0"/>
              </a:defRPr>
            </a:lvl1pPr>
          </a:lstStyle>
          <a:p>
            <a:pPr lvl="0"/>
            <a:r>
              <a:rPr lang="en-US" dirty="0"/>
              <a:t>JOHN SMITH</a:t>
            </a:r>
          </a:p>
        </p:txBody>
      </p:sp>
      <p:sp>
        <p:nvSpPr>
          <p:cNvPr id="12" name="Text Placeholder 40"/>
          <p:cNvSpPr>
            <a:spLocks noGrp="1"/>
          </p:cNvSpPr>
          <p:nvPr>
            <p:ph type="body" sz="quarter" idx="16" hasCustomPrompt="1"/>
          </p:nvPr>
        </p:nvSpPr>
        <p:spPr>
          <a:xfrm>
            <a:off x="877397" y="2225503"/>
            <a:ext cx="3605048" cy="665978"/>
          </a:xfrm>
          <a:prstGeom prst="rect">
            <a:avLst/>
          </a:prstGeom>
        </p:spPr>
        <p:txBody>
          <a:bodyPr anchor="ctr">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LOREM IPSUM</a:t>
            </a:r>
          </a:p>
        </p:txBody>
      </p:sp>
      <p:sp>
        <p:nvSpPr>
          <p:cNvPr id="13" name="Text Placeholder 5"/>
          <p:cNvSpPr>
            <a:spLocks noGrp="1"/>
          </p:cNvSpPr>
          <p:nvPr>
            <p:ph type="body" sz="quarter" idx="17" hasCustomPrompt="1"/>
          </p:nvPr>
        </p:nvSpPr>
        <p:spPr>
          <a:xfrm>
            <a:off x="877397" y="2891481"/>
            <a:ext cx="3605048" cy="2696519"/>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tr-TR" b="0" i="0" dirty="0" err="1">
                <a:solidFill>
                  <a:srgbClr val="000000"/>
                </a:solidFill>
                <a:effectLst/>
                <a:latin typeface="Open Sans" charset="0"/>
              </a:rPr>
              <a:t>Vestibulum</a:t>
            </a:r>
            <a:r>
              <a:rPr lang="tr-TR" b="0" i="0" dirty="0">
                <a:solidFill>
                  <a:srgbClr val="000000"/>
                </a:solidFill>
                <a:effectLst/>
                <a:latin typeface="Open Sans" charset="0"/>
              </a:rPr>
              <a:t> </a:t>
            </a:r>
            <a:r>
              <a:rPr lang="tr-TR" b="0" i="0" dirty="0" err="1">
                <a:solidFill>
                  <a:srgbClr val="000000"/>
                </a:solidFill>
                <a:effectLst/>
                <a:latin typeface="Open Sans" charset="0"/>
              </a:rPr>
              <a:t>nisi</a:t>
            </a:r>
            <a:r>
              <a:rPr lang="tr-TR" b="0" i="0" dirty="0">
                <a:solidFill>
                  <a:srgbClr val="000000"/>
                </a:solidFill>
                <a:effectLst/>
                <a:latin typeface="Open Sans" charset="0"/>
              </a:rPr>
              <a:t> </a:t>
            </a:r>
            <a:r>
              <a:rPr lang="tr-TR" b="0" i="0" dirty="0" err="1">
                <a:solidFill>
                  <a:srgbClr val="000000"/>
                </a:solidFill>
                <a:effectLst/>
                <a:latin typeface="Open Sans" charset="0"/>
              </a:rPr>
              <a:t>urna</a:t>
            </a:r>
            <a:r>
              <a:rPr lang="tr-TR" b="0" i="0" dirty="0">
                <a:solidFill>
                  <a:srgbClr val="000000"/>
                </a:solidFill>
                <a:effectLst/>
                <a:latin typeface="Open Sans" charset="0"/>
              </a:rPr>
              <a:t>, </a:t>
            </a:r>
            <a:r>
              <a:rPr lang="tr-TR" b="0" i="0" dirty="0" err="1">
                <a:solidFill>
                  <a:srgbClr val="000000"/>
                </a:solidFill>
                <a:effectLst/>
                <a:latin typeface="Open Sans" charset="0"/>
              </a:rPr>
              <a:t>commodo</a:t>
            </a:r>
            <a:r>
              <a:rPr lang="tr-TR" b="0" i="0" dirty="0">
                <a:solidFill>
                  <a:srgbClr val="000000"/>
                </a:solidFill>
                <a:effectLst/>
                <a:latin typeface="Open Sans" charset="0"/>
              </a:rPr>
              <a:t> </a:t>
            </a:r>
            <a:r>
              <a:rPr lang="tr-TR" b="0" i="0" dirty="0" err="1">
                <a:solidFill>
                  <a:srgbClr val="000000"/>
                </a:solidFill>
                <a:effectLst/>
                <a:latin typeface="Open Sans" charset="0"/>
              </a:rPr>
              <a:t>quis</a:t>
            </a:r>
            <a:r>
              <a:rPr lang="tr-TR" b="0" i="0" dirty="0">
                <a:solidFill>
                  <a:srgbClr val="000000"/>
                </a:solidFill>
                <a:effectLst/>
                <a:latin typeface="Open Sans" charset="0"/>
              </a:rPr>
              <a:t> </a:t>
            </a:r>
            <a:r>
              <a:rPr lang="tr-TR" b="0" i="0" dirty="0" err="1">
                <a:solidFill>
                  <a:srgbClr val="000000"/>
                </a:solidFill>
                <a:effectLst/>
                <a:latin typeface="Open Sans" charset="0"/>
              </a:rPr>
              <a:t>ipsum</a:t>
            </a:r>
            <a:r>
              <a:rPr lang="tr-TR" b="0" i="0" dirty="0">
                <a:solidFill>
                  <a:srgbClr val="000000"/>
                </a:solidFill>
                <a:effectLst/>
                <a:latin typeface="Open Sans" charset="0"/>
              </a:rPr>
              <a:t> ut, </a:t>
            </a:r>
            <a:r>
              <a:rPr lang="tr-TR" b="0" i="0" dirty="0" err="1">
                <a:solidFill>
                  <a:srgbClr val="000000"/>
                </a:solidFill>
                <a:effectLst/>
                <a:latin typeface="Open Sans" charset="0"/>
              </a:rPr>
              <a:t>consectetur</a:t>
            </a:r>
            <a:r>
              <a:rPr lang="tr-TR" b="0" i="0" dirty="0">
                <a:solidFill>
                  <a:srgbClr val="000000"/>
                </a:solidFill>
                <a:effectLst/>
                <a:latin typeface="Open Sans" charset="0"/>
              </a:rPr>
              <a:t> </a:t>
            </a:r>
            <a:r>
              <a:rPr lang="tr-TR" b="0" i="0" dirty="0" err="1">
                <a:solidFill>
                  <a:srgbClr val="000000"/>
                </a:solidFill>
                <a:effectLst/>
                <a:latin typeface="Open Sans" charset="0"/>
              </a:rPr>
              <a:t>facilisis</a:t>
            </a:r>
            <a:r>
              <a:rPr lang="tr-TR" b="0" i="0" dirty="0">
                <a:solidFill>
                  <a:srgbClr val="000000"/>
                </a:solidFill>
                <a:effectLst/>
                <a:latin typeface="Open Sans" charset="0"/>
              </a:rPr>
              <a:t> mi. </a:t>
            </a:r>
            <a:r>
              <a:rPr lang="tr-TR" b="0" i="0" dirty="0" err="1">
                <a:solidFill>
                  <a:srgbClr val="000000"/>
                </a:solidFill>
                <a:effectLst/>
                <a:latin typeface="Open Sans" charset="0"/>
              </a:rPr>
              <a:t>Donec</a:t>
            </a:r>
            <a:r>
              <a:rPr lang="tr-TR" b="0" i="0" dirty="0">
                <a:solidFill>
                  <a:srgbClr val="000000"/>
                </a:solidFill>
                <a:effectLst/>
                <a:latin typeface="Open Sans" charset="0"/>
              </a:rPr>
              <a:t> </a:t>
            </a:r>
            <a:r>
              <a:rPr lang="tr-TR" b="0" i="0" dirty="0" err="1">
                <a:solidFill>
                  <a:srgbClr val="000000"/>
                </a:solidFill>
                <a:effectLst/>
                <a:latin typeface="Open Sans" charset="0"/>
              </a:rPr>
              <a:t>maximus</a:t>
            </a:r>
            <a:r>
              <a:rPr lang="tr-TR" b="0" i="0" dirty="0">
                <a:solidFill>
                  <a:srgbClr val="000000"/>
                </a:solidFill>
                <a:effectLst/>
                <a:latin typeface="Open Sans" charset="0"/>
              </a:rPr>
              <a:t> </a:t>
            </a:r>
            <a:r>
              <a:rPr lang="tr-TR" b="0" i="0" dirty="0" err="1">
                <a:solidFill>
                  <a:srgbClr val="000000"/>
                </a:solidFill>
                <a:effectLst/>
                <a:latin typeface="Open Sans" charset="0"/>
              </a:rPr>
              <a:t>quam</a:t>
            </a:r>
            <a:r>
              <a:rPr lang="tr-TR" b="0" i="0" dirty="0">
                <a:solidFill>
                  <a:srgbClr val="000000"/>
                </a:solidFill>
                <a:effectLst/>
                <a:latin typeface="Open Sans" charset="0"/>
              </a:rPr>
              <a:t> a </a:t>
            </a:r>
            <a:r>
              <a:rPr lang="tr-TR" b="0" i="0" dirty="0" err="1">
                <a:solidFill>
                  <a:srgbClr val="000000"/>
                </a:solidFill>
                <a:effectLst/>
                <a:latin typeface="Open Sans" charset="0"/>
              </a:rPr>
              <a:t>gravida</a:t>
            </a:r>
            <a:r>
              <a:rPr lang="tr-TR" b="0" i="0" dirty="0">
                <a:solidFill>
                  <a:srgbClr val="000000"/>
                </a:solidFill>
                <a:effectLst/>
                <a:latin typeface="Open Sans" charset="0"/>
              </a:rPr>
              <a:t> </a:t>
            </a:r>
            <a:r>
              <a:rPr lang="tr-TR" b="0" i="0" dirty="0" err="1">
                <a:solidFill>
                  <a:srgbClr val="000000"/>
                </a:solidFill>
                <a:effectLst/>
                <a:latin typeface="Open Sans" charset="0"/>
              </a:rPr>
              <a:t>scelerisque</a:t>
            </a:r>
            <a:r>
              <a:rPr lang="tr-TR" b="0" i="0" dirty="0">
                <a:solidFill>
                  <a:srgbClr val="000000"/>
                </a:solidFill>
                <a:effectLst/>
                <a:latin typeface="Open Sans" charset="0"/>
              </a:rPr>
              <a:t>.</a:t>
            </a:r>
            <a:endParaRPr lang="en-US" dirty="0"/>
          </a:p>
        </p:txBody>
      </p:sp>
    </p:spTree>
    <p:extLst>
      <p:ext uri="{BB962C8B-B14F-4D97-AF65-F5344CB8AC3E}">
        <p14:creationId xmlns:p14="http://schemas.microsoft.com/office/powerpoint/2010/main" val="6606416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09">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1806" y="0"/>
            <a:ext cx="12188388" cy="6858000"/>
          </a:xfrm>
          <a:prstGeom prst="rect">
            <a:avLst/>
          </a:prstGeom>
        </p:spPr>
      </p:pic>
      <p:sp>
        <p:nvSpPr>
          <p:cNvPr id="6" name="TextBox 2"/>
          <p:cNvSpPr txBox="1"/>
          <p:nvPr userDrawn="1"/>
        </p:nvSpPr>
        <p:spPr>
          <a:xfrm>
            <a:off x="4114800" y="-857250"/>
            <a:ext cx="184731" cy="369332"/>
          </a:xfrm>
          <a:prstGeom prst="rect">
            <a:avLst/>
          </a:prstGeom>
          <a:noFill/>
        </p:spPr>
        <p:txBody>
          <a:bodyPr wrap="none" rtlCol="0">
            <a:spAutoFit/>
          </a:bodyPr>
          <a:lstStyle/>
          <a:p>
            <a:endParaRPr lang="en-US"/>
          </a:p>
        </p:txBody>
      </p:sp>
      <p:sp>
        <p:nvSpPr>
          <p:cNvPr id="11" name="Text Placeholder 40"/>
          <p:cNvSpPr>
            <a:spLocks noGrp="1"/>
          </p:cNvSpPr>
          <p:nvPr>
            <p:ph type="body" sz="quarter" idx="15" hasCustomPrompt="1"/>
          </p:nvPr>
        </p:nvSpPr>
        <p:spPr>
          <a:xfrm>
            <a:off x="199478" y="230047"/>
            <a:ext cx="3246249" cy="400110"/>
          </a:xfrm>
          <a:prstGeom prst="rect">
            <a:avLst/>
          </a:prstGeom>
        </p:spPr>
        <p:txBody>
          <a:bodyPr anchor="t">
            <a:normAutofit/>
          </a:bodyPr>
          <a:lstStyle>
            <a:lvl1pPr marL="0" indent="0">
              <a:buNone/>
              <a:defRPr sz="1400" b="1" baseline="0">
                <a:solidFill>
                  <a:schemeClr val="tx1"/>
                </a:solidFill>
                <a:latin typeface="Arial" charset="0"/>
                <a:ea typeface="Arial" charset="0"/>
                <a:cs typeface="Arial" charset="0"/>
              </a:defRPr>
            </a:lvl1pPr>
          </a:lstStyle>
          <a:p>
            <a:pPr lvl="0"/>
            <a:r>
              <a:rPr lang="en-US" dirty="0"/>
              <a:t>LOREM IPSUM</a:t>
            </a:r>
          </a:p>
        </p:txBody>
      </p:sp>
      <p:sp>
        <p:nvSpPr>
          <p:cNvPr id="14" name="Text Placeholder 40"/>
          <p:cNvSpPr>
            <a:spLocks noGrp="1"/>
          </p:cNvSpPr>
          <p:nvPr>
            <p:ph type="body" sz="quarter" idx="19" hasCustomPrompt="1"/>
          </p:nvPr>
        </p:nvSpPr>
        <p:spPr>
          <a:xfrm>
            <a:off x="1232995" y="1370382"/>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LOREM IPSUM</a:t>
            </a:r>
          </a:p>
        </p:txBody>
      </p:sp>
      <p:sp>
        <p:nvSpPr>
          <p:cNvPr id="16" name="Text Placeholder 15"/>
          <p:cNvSpPr>
            <a:spLocks noGrp="1"/>
          </p:cNvSpPr>
          <p:nvPr>
            <p:ph type="body" sz="quarter" idx="20" hasCustomPrompt="1"/>
          </p:nvPr>
        </p:nvSpPr>
        <p:spPr>
          <a:xfrm>
            <a:off x="1232994" y="2314574"/>
            <a:ext cx="3710477" cy="3552825"/>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en-US" b="0" i="0" dirty="0">
                <a:solidFill>
                  <a:srgbClr val="000000"/>
                </a:solidFill>
                <a:effectLst/>
                <a:latin typeface="Open Sans" charset="0"/>
              </a:rPr>
              <a:t>Lorem ipsum dolor sit </a:t>
            </a:r>
            <a:r>
              <a:rPr lang="en-US" b="0" i="0" dirty="0" err="1">
                <a:solidFill>
                  <a:srgbClr val="000000"/>
                </a:solidFill>
                <a:effectLst/>
                <a:latin typeface="Open Sans" charset="0"/>
              </a:rPr>
              <a:t>amet</a:t>
            </a:r>
            <a:r>
              <a:rPr lang="en-US" b="0" i="0" dirty="0">
                <a:solidFill>
                  <a:srgbClr val="000000"/>
                </a:solidFill>
                <a:effectLst/>
                <a:latin typeface="Open Sans" charset="0"/>
              </a:rPr>
              <a:t>, </a:t>
            </a:r>
            <a:r>
              <a:rPr lang="en-US" b="0" i="0" dirty="0" err="1">
                <a:solidFill>
                  <a:srgbClr val="000000"/>
                </a:solidFill>
                <a:effectLst/>
                <a:latin typeface="Open Sans" charset="0"/>
              </a:rPr>
              <a:t>consectetur</a:t>
            </a:r>
            <a:r>
              <a:rPr lang="en-US" b="0" i="0" dirty="0">
                <a:solidFill>
                  <a:srgbClr val="000000"/>
                </a:solidFill>
                <a:effectLst/>
                <a:latin typeface="Open Sans" charset="0"/>
              </a:rPr>
              <a:t> </a:t>
            </a:r>
            <a:r>
              <a:rPr lang="en-US" b="0" i="0" dirty="0" err="1">
                <a:solidFill>
                  <a:srgbClr val="000000"/>
                </a:solidFill>
                <a:effectLst/>
                <a:latin typeface="Open Sans" charset="0"/>
              </a:rPr>
              <a:t>adipiscing</a:t>
            </a:r>
            <a:r>
              <a:rPr lang="en-US" b="0" i="0" dirty="0">
                <a:solidFill>
                  <a:srgbClr val="000000"/>
                </a:solidFill>
                <a:effectLst/>
                <a:latin typeface="Open Sans" charset="0"/>
              </a:rPr>
              <a:t> </a:t>
            </a:r>
            <a:r>
              <a:rPr lang="en-US" b="0" i="0" dirty="0" err="1">
                <a:solidFill>
                  <a:srgbClr val="000000"/>
                </a:solidFill>
                <a:effectLst/>
                <a:latin typeface="Open Sans" charset="0"/>
              </a:rPr>
              <a:t>elit</a:t>
            </a:r>
            <a:r>
              <a:rPr lang="en-US" b="0" i="0" dirty="0">
                <a:solidFill>
                  <a:srgbClr val="000000"/>
                </a:solidFill>
                <a:effectLst/>
                <a:latin typeface="Open Sans" charset="0"/>
              </a:rPr>
              <a:t>. Maecenas </a:t>
            </a:r>
            <a:r>
              <a:rPr lang="en-US" b="0" i="0" dirty="0" err="1">
                <a:solidFill>
                  <a:srgbClr val="000000"/>
                </a:solidFill>
                <a:effectLst/>
                <a:latin typeface="Open Sans" charset="0"/>
              </a:rPr>
              <a:t>ut</a:t>
            </a:r>
            <a:r>
              <a:rPr lang="en-US" b="0" i="0" dirty="0">
                <a:solidFill>
                  <a:srgbClr val="000000"/>
                </a:solidFill>
                <a:effectLst/>
                <a:latin typeface="Open Sans" charset="0"/>
              </a:rPr>
              <a:t> </a:t>
            </a:r>
            <a:r>
              <a:rPr lang="en-US" b="0" i="0" dirty="0" err="1">
                <a:solidFill>
                  <a:srgbClr val="000000"/>
                </a:solidFill>
                <a:effectLst/>
                <a:latin typeface="Open Sans" charset="0"/>
              </a:rPr>
              <a:t>commodo</a:t>
            </a:r>
            <a:r>
              <a:rPr lang="en-US" b="0" i="0" dirty="0">
                <a:solidFill>
                  <a:srgbClr val="000000"/>
                </a:solidFill>
                <a:effectLst/>
                <a:latin typeface="Open Sans" charset="0"/>
              </a:rPr>
              <a:t> libero. </a:t>
            </a:r>
            <a:r>
              <a:rPr lang="en-US" b="0" i="0" dirty="0" err="1">
                <a:solidFill>
                  <a:srgbClr val="000000"/>
                </a:solidFill>
                <a:effectLst/>
                <a:latin typeface="Open Sans" charset="0"/>
              </a:rPr>
              <a:t>Ut</a:t>
            </a:r>
            <a:r>
              <a:rPr lang="en-US" b="0" i="0" dirty="0">
                <a:solidFill>
                  <a:srgbClr val="000000"/>
                </a:solidFill>
                <a:effectLst/>
                <a:latin typeface="Open Sans" charset="0"/>
              </a:rPr>
              <a:t> </a:t>
            </a:r>
            <a:r>
              <a:rPr lang="en-US" b="0" i="0" dirty="0" err="1">
                <a:solidFill>
                  <a:srgbClr val="000000"/>
                </a:solidFill>
                <a:effectLst/>
                <a:latin typeface="Open Sans" charset="0"/>
              </a:rPr>
              <a:t>faucibus</a:t>
            </a:r>
            <a:r>
              <a:rPr lang="en-US" b="0" i="0" dirty="0">
                <a:solidFill>
                  <a:srgbClr val="000000"/>
                </a:solidFill>
                <a:effectLst/>
                <a:latin typeface="Open Sans" charset="0"/>
              </a:rPr>
              <a:t> </a:t>
            </a:r>
            <a:r>
              <a:rPr lang="en-US" b="0" i="0" dirty="0" err="1">
                <a:solidFill>
                  <a:srgbClr val="000000"/>
                </a:solidFill>
                <a:effectLst/>
                <a:latin typeface="Open Sans" charset="0"/>
              </a:rPr>
              <a:t>aliquam</a:t>
            </a:r>
            <a:r>
              <a:rPr lang="en-US" b="0" i="0" dirty="0">
                <a:solidFill>
                  <a:srgbClr val="000000"/>
                </a:solidFill>
                <a:effectLst/>
                <a:latin typeface="Open Sans" charset="0"/>
              </a:rPr>
              <a:t> </a:t>
            </a:r>
            <a:r>
              <a:rPr lang="en-US" b="0" i="0" dirty="0" err="1">
                <a:solidFill>
                  <a:srgbClr val="000000"/>
                </a:solidFill>
                <a:effectLst/>
                <a:latin typeface="Open Sans" charset="0"/>
              </a:rPr>
              <a:t>tincidunt</a:t>
            </a:r>
            <a:r>
              <a:rPr lang="en-US" b="0" i="0" dirty="0">
                <a:solidFill>
                  <a:srgbClr val="000000"/>
                </a:solidFill>
                <a:effectLst/>
                <a:latin typeface="Open Sans" charset="0"/>
              </a:rPr>
              <a:t>. </a:t>
            </a:r>
            <a:r>
              <a:rPr lang="en-US" b="0" i="0" dirty="0" err="1">
                <a:solidFill>
                  <a:srgbClr val="000000"/>
                </a:solidFill>
                <a:effectLst/>
                <a:latin typeface="Open Sans" charset="0"/>
              </a:rPr>
              <a:t>Aliquam</a:t>
            </a:r>
            <a:r>
              <a:rPr lang="en-US" b="0" i="0" dirty="0">
                <a:solidFill>
                  <a:srgbClr val="000000"/>
                </a:solidFill>
                <a:effectLst/>
                <a:latin typeface="Open Sans" charset="0"/>
              </a:rPr>
              <a:t> non ante lacus. </a:t>
            </a:r>
            <a:r>
              <a:rPr lang="en-US" b="0" i="0" dirty="0" err="1">
                <a:solidFill>
                  <a:srgbClr val="000000"/>
                </a:solidFill>
                <a:effectLst/>
                <a:latin typeface="Open Sans" charset="0"/>
              </a:rPr>
              <a:t>Fusce</a:t>
            </a:r>
            <a:r>
              <a:rPr lang="en-US" b="0" i="0" dirty="0">
                <a:solidFill>
                  <a:srgbClr val="000000"/>
                </a:solidFill>
                <a:effectLst/>
                <a:latin typeface="Open Sans" charset="0"/>
              </a:rPr>
              <a:t> </a:t>
            </a:r>
            <a:r>
              <a:rPr lang="en-US" b="0" i="0" dirty="0" err="1">
                <a:solidFill>
                  <a:srgbClr val="000000"/>
                </a:solidFill>
                <a:effectLst/>
                <a:latin typeface="Open Sans" charset="0"/>
              </a:rPr>
              <a:t>lacinia</a:t>
            </a:r>
            <a:r>
              <a:rPr lang="en-US" b="0" i="0" dirty="0">
                <a:solidFill>
                  <a:srgbClr val="000000"/>
                </a:solidFill>
                <a:effectLst/>
                <a:latin typeface="Open Sans" charset="0"/>
              </a:rPr>
              <a:t> in </a:t>
            </a:r>
            <a:r>
              <a:rPr lang="en-US" b="0" i="0" dirty="0" err="1">
                <a:solidFill>
                  <a:srgbClr val="000000"/>
                </a:solidFill>
                <a:effectLst/>
                <a:latin typeface="Open Sans" charset="0"/>
              </a:rPr>
              <a:t>sem</a:t>
            </a:r>
            <a:r>
              <a:rPr lang="en-US" b="0" i="0" dirty="0">
                <a:solidFill>
                  <a:srgbClr val="000000"/>
                </a:solidFill>
                <a:effectLst/>
                <a:latin typeface="Open Sans" charset="0"/>
              </a:rPr>
              <a:t> at semper. </a:t>
            </a:r>
            <a:r>
              <a:rPr lang="en-US" b="0" i="0" dirty="0" err="1">
                <a:solidFill>
                  <a:srgbClr val="000000"/>
                </a:solidFill>
                <a:effectLst/>
                <a:latin typeface="Open Sans" charset="0"/>
              </a:rPr>
              <a:t>Aenean</a:t>
            </a:r>
            <a:r>
              <a:rPr lang="en-US" b="0" i="0" dirty="0">
                <a:solidFill>
                  <a:srgbClr val="000000"/>
                </a:solidFill>
                <a:effectLst/>
                <a:latin typeface="Open Sans" charset="0"/>
              </a:rPr>
              <a:t> ac </a:t>
            </a:r>
            <a:r>
              <a:rPr lang="en-US" b="0" i="0" dirty="0" err="1">
                <a:solidFill>
                  <a:srgbClr val="000000"/>
                </a:solidFill>
                <a:effectLst/>
                <a:latin typeface="Open Sans" charset="0"/>
              </a:rPr>
              <a:t>aliquet</a:t>
            </a:r>
            <a:r>
              <a:rPr lang="en-US" b="0" i="0" dirty="0">
                <a:solidFill>
                  <a:srgbClr val="000000"/>
                </a:solidFill>
                <a:effectLst/>
                <a:latin typeface="Open Sans" charset="0"/>
              </a:rPr>
              <a:t> </a:t>
            </a:r>
            <a:r>
              <a:rPr lang="en-US" b="0" i="0" dirty="0" err="1">
                <a:solidFill>
                  <a:srgbClr val="000000"/>
                </a:solidFill>
                <a:effectLst/>
                <a:latin typeface="Open Sans" charset="0"/>
              </a:rPr>
              <a:t>elit</a:t>
            </a:r>
            <a:r>
              <a:rPr lang="en-US" b="0" i="0" dirty="0">
                <a:solidFill>
                  <a:srgbClr val="000000"/>
                </a:solidFill>
                <a:effectLst/>
                <a:latin typeface="Open Sans" charset="0"/>
              </a:rPr>
              <a:t>, non </a:t>
            </a:r>
            <a:r>
              <a:rPr lang="en-US" b="0" i="0" dirty="0" err="1">
                <a:solidFill>
                  <a:srgbClr val="000000"/>
                </a:solidFill>
                <a:effectLst/>
                <a:latin typeface="Open Sans" charset="0"/>
              </a:rPr>
              <a:t>euismod</a:t>
            </a:r>
            <a:r>
              <a:rPr lang="en-US" b="0" i="0" dirty="0">
                <a:solidFill>
                  <a:srgbClr val="000000"/>
                </a:solidFill>
                <a:effectLst/>
                <a:latin typeface="Open Sans" charset="0"/>
              </a:rPr>
              <a:t> </a:t>
            </a:r>
            <a:r>
              <a:rPr lang="en-US" b="0" i="0" dirty="0" err="1">
                <a:solidFill>
                  <a:srgbClr val="000000"/>
                </a:solidFill>
                <a:effectLst/>
                <a:latin typeface="Open Sans" charset="0"/>
              </a:rPr>
              <a:t>purus</a:t>
            </a:r>
            <a:r>
              <a:rPr lang="en-US" b="0" i="0" dirty="0">
                <a:solidFill>
                  <a:srgbClr val="000000"/>
                </a:solidFill>
                <a:effectLst/>
                <a:latin typeface="Open Sans" charset="0"/>
              </a:rPr>
              <a:t>. </a:t>
            </a:r>
            <a:r>
              <a:rPr lang="en-US" b="0" i="0" dirty="0" err="1">
                <a:solidFill>
                  <a:srgbClr val="000000"/>
                </a:solidFill>
                <a:effectLst/>
                <a:latin typeface="Open Sans" charset="0"/>
              </a:rPr>
              <a:t>Fusce</a:t>
            </a:r>
            <a:r>
              <a:rPr lang="en-US" b="0" i="0" dirty="0">
                <a:solidFill>
                  <a:srgbClr val="000000"/>
                </a:solidFill>
                <a:effectLst/>
                <a:latin typeface="Open Sans" charset="0"/>
              </a:rPr>
              <a:t> </a:t>
            </a:r>
            <a:r>
              <a:rPr lang="en-US" b="0" i="0" dirty="0" err="1">
                <a:solidFill>
                  <a:srgbClr val="000000"/>
                </a:solidFill>
                <a:effectLst/>
                <a:latin typeface="Open Sans" charset="0"/>
              </a:rPr>
              <a:t>sed</a:t>
            </a:r>
            <a:r>
              <a:rPr lang="en-US" b="0" i="0" dirty="0">
                <a:solidFill>
                  <a:srgbClr val="000000"/>
                </a:solidFill>
                <a:effectLst/>
                <a:latin typeface="Open Sans" charset="0"/>
              </a:rPr>
              <a:t> </a:t>
            </a:r>
            <a:r>
              <a:rPr lang="en-US" b="0" i="0" dirty="0" err="1">
                <a:solidFill>
                  <a:srgbClr val="000000"/>
                </a:solidFill>
                <a:effectLst/>
                <a:latin typeface="Open Sans" charset="0"/>
              </a:rPr>
              <a:t>pellentesque</a:t>
            </a:r>
            <a:r>
              <a:rPr lang="en-US" b="0" i="0" dirty="0">
                <a:solidFill>
                  <a:srgbClr val="000000"/>
                </a:solidFill>
                <a:effectLst/>
                <a:latin typeface="Open Sans" charset="0"/>
              </a:rPr>
              <a:t> </a:t>
            </a:r>
            <a:r>
              <a:rPr lang="en-US" b="0" i="0" dirty="0" err="1">
                <a:solidFill>
                  <a:srgbClr val="000000"/>
                </a:solidFill>
                <a:effectLst/>
                <a:latin typeface="Open Sans" charset="0"/>
              </a:rPr>
              <a:t>nisl</a:t>
            </a:r>
            <a:r>
              <a:rPr lang="en-US" b="0" i="0" dirty="0">
                <a:solidFill>
                  <a:srgbClr val="000000"/>
                </a:solidFill>
                <a:effectLst/>
                <a:latin typeface="Open Sans" charset="0"/>
              </a:rPr>
              <a:t>, cursus </a:t>
            </a:r>
            <a:r>
              <a:rPr lang="en-US" b="0" i="0" dirty="0" err="1">
                <a:solidFill>
                  <a:srgbClr val="000000"/>
                </a:solidFill>
                <a:effectLst/>
                <a:latin typeface="Open Sans" charset="0"/>
              </a:rPr>
              <a:t>vulputate</a:t>
            </a:r>
            <a:r>
              <a:rPr lang="en-US" b="0" i="0" dirty="0">
                <a:solidFill>
                  <a:srgbClr val="000000"/>
                </a:solidFill>
                <a:effectLst/>
                <a:latin typeface="Open Sans" charset="0"/>
              </a:rPr>
              <a:t> mi. </a:t>
            </a:r>
            <a:r>
              <a:rPr lang="en-US" b="0" i="0" dirty="0" err="1">
                <a:solidFill>
                  <a:srgbClr val="000000"/>
                </a:solidFill>
                <a:effectLst/>
                <a:latin typeface="Open Sans" charset="0"/>
              </a:rPr>
              <a:t>Fusce</a:t>
            </a:r>
            <a:r>
              <a:rPr lang="en-US" b="0" i="0" dirty="0">
                <a:solidFill>
                  <a:srgbClr val="000000"/>
                </a:solidFill>
                <a:effectLst/>
                <a:latin typeface="Open Sans" charset="0"/>
              </a:rPr>
              <a:t> </a:t>
            </a:r>
            <a:r>
              <a:rPr lang="en-US" b="0" i="0" dirty="0" err="1">
                <a:solidFill>
                  <a:srgbClr val="000000"/>
                </a:solidFill>
                <a:effectLst/>
                <a:latin typeface="Open Sans" charset="0"/>
              </a:rPr>
              <a:t>rutrum</a:t>
            </a:r>
            <a:r>
              <a:rPr lang="en-US" b="0" i="0" dirty="0">
                <a:solidFill>
                  <a:srgbClr val="000000"/>
                </a:solidFill>
                <a:effectLst/>
                <a:latin typeface="Open Sans" charset="0"/>
              </a:rPr>
              <a:t> </a:t>
            </a:r>
            <a:r>
              <a:rPr lang="en-US" b="0" i="0" dirty="0" err="1">
                <a:solidFill>
                  <a:srgbClr val="000000"/>
                </a:solidFill>
                <a:effectLst/>
                <a:latin typeface="Open Sans" charset="0"/>
              </a:rPr>
              <a:t>vestibulum</a:t>
            </a:r>
            <a:r>
              <a:rPr lang="en-US" b="0" i="0" dirty="0">
                <a:solidFill>
                  <a:srgbClr val="000000"/>
                </a:solidFill>
                <a:effectLst/>
                <a:latin typeface="Open Sans" charset="0"/>
              </a:rPr>
              <a:t> </a:t>
            </a:r>
            <a:r>
              <a:rPr lang="en-US" b="0" i="0" dirty="0" err="1">
                <a:solidFill>
                  <a:srgbClr val="000000"/>
                </a:solidFill>
                <a:effectLst/>
                <a:latin typeface="Open Sans" charset="0"/>
              </a:rPr>
              <a:t>luctus</a:t>
            </a:r>
            <a:r>
              <a:rPr lang="en-US" b="0" i="0" dirty="0">
                <a:solidFill>
                  <a:srgbClr val="000000"/>
                </a:solidFill>
                <a:effectLst/>
                <a:latin typeface="Open Sans" charset="0"/>
              </a:rPr>
              <a:t>. Nam </a:t>
            </a:r>
            <a:r>
              <a:rPr lang="en-US" b="0" i="0" dirty="0" err="1">
                <a:solidFill>
                  <a:srgbClr val="000000"/>
                </a:solidFill>
                <a:effectLst/>
                <a:latin typeface="Open Sans" charset="0"/>
              </a:rPr>
              <a:t>laoreet</a:t>
            </a:r>
            <a:r>
              <a:rPr lang="en-US" b="0" i="0" dirty="0">
                <a:solidFill>
                  <a:srgbClr val="000000"/>
                </a:solidFill>
                <a:effectLst/>
                <a:latin typeface="Open Sans" charset="0"/>
              </a:rPr>
              <a:t>, </a:t>
            </a:r>
            <a:r>
              <a:rPr lang="en-US" b="0" i="0" dirty="0" err="1">
                <a:solidFill>
                  <a:srgbClr val="000000"/>
                </a:solidFill>
                <a:effectLst/>
                <a:latin typeface="Open Sans" charset="0"/>
              </a:rPr>
              <a:t>nunc</a:t>
            </a:r>
            <a:r>
              <a:rPr lang="en-US" b="0" i="0" dirty="0">
                <a:solidFill>
                  <a:srgbClr val="000000"/>
                </a:solidFill>
                <a:effectLst/>
                <a:latin typeface="Open Sans" charset="0"/>
              </a:rPr>
              <a:t> </a:t>
            </a:r>
            <a:r>
              <a:rPr lang="en-US" b="0" i="0" dirty="0" err="1">
                <a:solidFill>
                  <a:srgbClr val="000000"/>
                </a:solidFill>
                <a:effectLst/>
                <a:latin typeface="Open Sans" charset="0"/>
              </a:rPr>
              <a:t>quis</a:t>
            </a:r>
            <a:r>
              <a:rPr lang="en-US" b="0" i="0" dirty="0">
                <a:solidFill>
                  <a:srgbClr val="000000"/>
                </a:solidFill>
                <a:effectLst/>
                <a:latin typeface="Open Sans" charset="0"/>
              </a:rPr>
              <a:t> cursus </a:t>
            </a:r>
            <a:r>
              <a:rPr lang="en-US" b="0" i="0" dirty="0" err="1">
                <a:solidFill>
                  <a:srgbClr val="000000"/>
                </a:solidFill>
                <a:effectLst/>
                <a:latin typeface="Open Sans" charset="0"/>
              </a:rPr>
              <a:t>tempor</a:t>
            </a:r>
            <a:r>
              <a:rPr lang="en-US" b="0" i="0" dirty="0">
                <a:solidFill>
                  <a:srgbClr val="000000"/>
                </a:solidFill>
                <a:effectLst/>
                <a:latin typeface="Open Sans" charset="0"/>
              </a:rPr>
              <a:t>, </a:t>
            </a:r>
            <a:r>
              <a:rPr lang="en-US" b="0" i="0" dirty="0" err="1">
                <a:solidFill>
                  <a:srgbClr val="000000"/>
                </a:solidFill>
                <a:effectLst/>
                <a:latin typeface="Open Sans" charset="0"/>
              </a:rPr>
              <a:t>nulla</a:t>
            </a:r>
            <a:r>
              <a:rPr lang="en-US" b="0" i="0" dirty="0">
                <a:solidFill>
                  <a:srgbClr val="000000"/>
                </a:solidFill>
                <a:effectLst/>
                <a:latin typeface="Open Sans" charset="0"/>
              </a:rPr>
              <a:t> </a:t>
            </a:r>
            <a:r>
              <a:rPr lang="en-US" b="0" i="0" dirty="0" err="1">
                <a:solidFill>
                  <a:srgbClr val="000000"/>
                </a:solidFill>
                <a:effectLst/>
                <a:latin typeface="Open Sans" charset="0"/>
              </a:rPr>
              <a:t>arcu</a:t>
            </a:r>
            <a:r>
              <a:rPr lang="en-US" b="0" i="0" dirty="0">
                <a:solidFill>
                  <a:srgbClr val="000000"/>
                </a:solidFill>
                <a:effectLst/>
                <a:latin typeface="Open Sans" charset="0"/>
              </a:rPr>
              <a:t> </a:t>
            </a:r>
            <a:r>
              <a:rPr lang="en-US" b="0" i="0" dirty="0" err="1">
                <a:solidFill>
                  <a:srgbClr val="000000"/>
                </a:solidFill>
                <a:effectLst/>
                <a:latin typeface="Open Sans" charset="0"/>
              </a:rPr>
              <a:t>aliquet</a:t>
            </a:r>
            <a:r>
              <a:rPr lang="en-US" b="0" i="0" dirty="0">
                <a:solidFill>
                  <a:srgbClr val="000000"/>
                </a:solidFill>
                <a:effectLst/>
                <a:latin typeface="Open Sans" charset="0"/>
              </a:rPr>
              <a:t> </a:t>
            </a:r>
            <a:r>
              <a:rPr lang="en-US" b="0" i="0" dirty="0" err="1">
                <a:solidFill>
                  <a:srgbClr val="000000"/>
                </a:solidFill>
                <a:effectLst/>
                <a:latin typeface="Open Sans" charset="0"/>
              </a:rPr>
              <a:t>massa</a:t>
            </a:r>
            <a:r>
              <a:rPr lang="en-US" b="0" i="0" dirty="0">
                <a:solidFill>
                  <a:srgbClr val="000000"/>
                </a:solidFill>
                <a:effectLst/>
                <a:latin typeface="Open Sans" charset="0"/>
              </a:rPr>
              <a:t>, at </a:t>
            </a:r>
            <a:r>
              <a:rPr lang="en-US" b="0" i="0" dirty="0" err="1">
                <a:solidFill>
                  <a:srgbClr val="000000"/>
                </a:solidFill>
                <a:effectLst/>
                <a:latin typeface="Open Sans" charset="0"/>
              </a:rPr>
              <a:t>sodales</a:t>
            </a:r>
            <a:r>
              <a:rPr lang="en-US" b="0" i="0" dirty="0">
                <a:solidFill>
                  <a:srgbClr val="000000"/>
                </a:solidFill>
                <a:effectLst/>
                <a:latin typeface="Open Sans" charset="0"/>
              </a:rPr>
              <a:t> </a:t>
            </a:r>
            <a:r>
              <a:rPr lang="en-US" b="0" i="0" dirty="0" err="1">
                <a:solidFill>
                  <a:srgbClr val="000000"/>
                </a:solidFill>
                <a:effectLst/>
                <a:latin typeface="Open Sans" charset="0"/>
              </a:rPr>
              <a:t>erat</a:t>
            </a:r>
            <a:r>
              <a:rPr lang="en-US" b="0" i="0" dirty="0">
                <a:solidFill>
                  <a:srgbClr val="000000"/>
                </a:solidFill>
                <a:effectLst/>
                <a:latin typeface="Open Sans" charset="0"/>
              </a:rPr>
              <a:t> </a:t>
            </a:r>
            <a:r>
              <a:rPr lang="en-US" b="0" i="0" dirty="0" err="1">
                <a:solidFill>
                  <a:srgbClr val="000000"/>
                </a:solidFill>
                <a:effectLst/>
                <a:latin typeface="Open Sans" charset="0"/>
              </a:rPr>
              <a:t>nisl</a:t>
            </a:r>
            <a:r>
              <a:rPr lang="en-US" b="0" i="0" dirty="0">
                <a:solidFill>
                  <a:srgbClr val="000000"/>
                </a:solidFill>
                <a:effectLst/>
                <a:latin typeface="Open Sans" charset="0"/>
              </a:rPr>
              <a:t> et ipsum.</a:t>
            </a:r>
            <a:endParaRPr lang="en-US" dirty="0"/>
          </a:p>
        </p:txBody>
      </p:sp>
      <p:sp>
        <p:nvSpPr>
          <p:cNvPr id="19" name="Picture Placeholder 11"/>
          <p:cNvSpPr>
            <a:spLocks noGrp="1"/>
          </p:cNvSpPr>
          <p:nvPr>
            <p:ph type="pic" sz="quarter" idx="10" hasCustomPrompt="1"/>
          </p:nvPr>
        </p:nvSpPr>
        <p:spPr>
          <a:xfrm>
            <a:off x="4943471" y="990598"/>
            <a:ext cx="7248529" cy="4876801"/>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Tree>
    <p:extLst>
      <p:ext uri="{BB962C8B-B14F-4D97-AF65-F5344CB8AC3E}">
        <p14:creationId xmlns:p14="http://schemas.microsoft.com/office/powerpoint/2010/main" val="22963652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08">
    <p:spTree>
      <p:nvGrpSpPr>
        <p:cNvPr id="1" name=""/>
        <p:cNvGrpSpPr/>
        <p:nvPr/>
      </p:nvGrpSpPr>
      <p:grpSpPr>
        <a:xfrm>
          <a:off x="0" y="0"/>
          <a:ext cx="0" cy="0"/>
          <a:chOff x="0" y="0"/>
          <a:chExt cx="0" cy="0"/>
        </a:xfrm>
      </p:grpSpPr>
      <p:sp>
        <p:nvSpPr>
          <p:cNvPr id="11" name="Picture Placeholder 11"/>
          <p:cNvSpPr>
            <a:spLocks noGrp="1"/>
          </p:cNvSpPr>
          <p:nvPr>
            <p:ph type="pic" sz="quarter" idx="10" hasCustomPrompt="1"/>
          </p:nvPr>
        </p:nvSpPr>
        <p:spPr>
          <a:xfrm>
            <a:off x="7223760" y="860204"/>
            <a:ext cx="4968240" cy="5147404"/>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pic>
        <p:nvPicPr>
          <p:cNvPr id="5" name="Picture 4"/>
          <p:cNvPicPr>
            <a:picLocks noChangeAspect="1"/>
          </p:cNvPicPr>
          <p:nvPr userDrawn="1"/>
        </p:nvPicPr>
        <p:blipFill>
          <a:blip r:embed="rId2"/>
          <a:stretch>
            <a:fillRect/>
          </a:stretch>
        </p:blipFill>
        <p:spPr>
          <a:xfrm>
            <a:off x="54" y="0"/>
            <a:ext cx="1460391" cy="6858000"/>
          </a:xfrm>
          <a:prstGeom prst="rect">
            <a:avLst/>
          </a:prstGeom>
        </p:spPr>
      </p:pic>
      <p:sp>
        <p:nvSpPr>
          <p:cNvPr id="10" name="Text Placeholder 40"/>
          <p:cNvSpPr>
            <a:spLocks noGrp="1"/>
          </p:cNvSpPr>
          <p:nvPr>
            <p:ph type="body" sz="quarter" idx="15" hasCustomPrompt="1"/>
          </p:nvPr>
        </p:nvSpPr>
        <p:spPr>
          <a:xfrm>
            <a:off x="199478" y="230047"/>
            <a:ext cx="3246249" cy="400110"/>
          </a:xfrm>
          <a:prstGeom prst="rect">
            <a:avLst/>
          </a:prstGeom>
        </p:spPr>
        <p:txBody>
          <a:bodyPr anchor="t">
            <a:normAutofit/>
          </a:bodyPr>
          <a:lstStyle>
            <a:lvl1pPr marL="0" indent="0">
              <a:buNone/>
              <a:defRPr sz="1400" b="1" baseline="0">
                <a:solidFill>
                  <a:schemeClr val="tx1"/>
                </a:solidFill>
                <a:latin typeface="Arial" charset="0"/>
                <a:ea typeface="Arial" charset="0"/>
                <a:cs typeface="Arial" charset="0"/>
              </a:defRPr>
            </a:lvl1pPr>
          </a:lstStyle>
          <a:p>
            <a:pPr lvl="0"/>
            <a:r>
              <a:rPr lang="en-US" dirty="0"/>
              <a:t>LOREM IPSUM</a:t>
            </a:r>
          </a:p>
        </p:txBody>
      </p:sp>
      <p:sp>
        <p:nvSpPr>
          <p:cNvPr id="12" name="Text Placeholder 40"/>
          <p:cNvSpPr>
            <a:spLocks noGrp="1"/>
          </p:cNvSpPr>
          <p:nvPr>
            <p:ph type="body" sz="quarter" idx="16" hasCustomPrompt="1"/>
          </p:nvPr>
        </p:nvSpPr>
        <p:spPr>
          <a:xfrm>
            <a:off x="1232996" y="1678158"/>
            <a:ext cx="5396403" cy="400110"/>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LOREM IPSUM</a:t>
            </a:r>
          </a:p>
        </p:txBody>
      </p:sp>
      <p:sp>
        <p:nvSpPr>
          <p:cNvPr id="15" name="Text Placeholder 14"/>
          <p:cNvSpPr>
            <a:spLocks noGrp="1"/>
          </p:cNvSpPr>
          <p:nvPr>
            <p:ph type="body" sz="quarter" idx="18" hasCustomPrompt="1"/>
          </p:nvPr>
        </p:nvSpPr>
        <p:spPr>
          <a:xfrm>
            <a:off x="1232995" y="2314575"/>
            <a:ext cx="5396403" cy="3693033"/>
          </a:xfrm>
          <a:prstGeom prst="rect">
            <a:avLst/>
          </a:prstGeom>
        </p:spPr>
        <p:txBody>
          <a:bodyPr/>
          <a:lstStyle>
            <a:lvl1pPr marL="228600" marR="0" indent="-228600" algn="l" defTabSz="914400" rtl="0" eaLnBrk="1" fontAlgn="auto" latinLnBrk="0" hangingPunct="1">
              <a:lnSpc>
                <a:spcPct val="100000"/>
              </a:lnSpc>
              <a:spcBef>
                <a:spcPts val="1000"/>
              </a:spcBef>
              <a:spcAft>
                <a:spcPts val="0"/>
              </a:spcAft>
              <a:buClrTx/>
              <a:buSzTx/>
              <a:buFont typeface="Arial"/>
              <a:buChar char="•"/>
              <a:tabLst/>
              <a:defRPr sz="1200" baseline="0">
                <a:latin typeface="Arial" charset="0"/>
                <a:ea typeface="Arial" charset="0"/>
                <a:cs typeface="Arial" charset="0"/>
              </a:defRPr>
            </a:lvl1pPr>
          </a:lstStyle>
          <a:p>
            <a:pPr lvl="0"/>
            <a:r>
              <a:rPr lang="en-US" b="0" i="0" dirty="0">
                <a:solidFill>
                  <a:srgbClr val="000000"/>
                </a:solidFill>
                <a:effectLst/>
                <a:latin typeface="Open Sans" charset="0"/>
              </a:rPr>
              <a:t>Lorem ipsum dolor sit </a:t>
            </a:r>
            <a:r>
              <a:rPr lang="en-US" b="0" i="0" dirty="0" err="1">
                <a:solidFill>
                  <a:srgbClr val="000000"/>
                </a:solidFill>
                <a:effectLst/>
                <a:latin typeface="Open Sans" charset="0"/>
              </a:rPr>
              <a:t>amet</a:t>
            </a:r>
            <a:r>
              <a:rPr lang="en-US" b="0" i="0" dirty="0">
                <a:solidFill>
                  <a:srgbClr val="000000"/>
                </a:solidFill>
                <a:effectLst/>
                <a:latin typeface="Open Sans" charset="0"/>
              </a:rPr>
              <a:t>, </a:t>
            </a:r>
            <a:r>
              <a:rPr lang="en-US" b="0" i="0" dirty="0" err="1">
                <a:solidFill>
                  <a:srgbClr val="000000"/>
                </a:solidFill>
                <a:effectLst/>
                <a:latin typeface="Open Sans" charset="0"/>
              </a:rPr>
              <a:t>consectetur</a:t>
            </a:r>
            <a:r>
              <a:rPr lang="en-US" b="0" i="0" dirty="0">
                <a:solidFill>
                  <a:srgbClr val="000000"/>
                </a:solidFill>
                <a:effectLst/>
                <a:latin typeface="Open Sans" charset="0"/>
              </a:rPr>
              <a:t> </a:t>
            </a:r>
            <a:r>
              <a:rPr lang="en-US" b="0" i="0" dirty="0" err="1">
                <a:solidFill>
                  <a:srgbClr val="000000"/>
                </a:solidFill>
                <a:effectLst/>
                <a:latin typeface="Open Sans" charset="0"/>
              </a:rPr>
              <a:t>adipiscing</a:t>
            </a:r>
            <a:r>
              <a:rPr lang="en-US" b="0" i="0" dirty="0">
                <a:solidFill>
                  <a:srgbClr val="000000"/>
                </a:solidFill>
                <a:effectLst/>
                <a:latin typeface="Open Sans" charset="0"/>
              </a:rPr>
              <a:t> </a:t>
            </a:r>
            <a:r>
              <a:rPr lang="en-US" b="0" i="0" dirty="0" err="1">
                <a:solidFill>
                  <a:srgbClr val="000000"/>
                </a:solidFill>
                <a:effectLst/>
                <a:latin typeface="Open Sans" charset="0"/>
              </a:rPr>
              <a:t>elit</a:t>
            </a:r>
            <a:r>
              <a:rPr lang="en-US" b="0" i="0" dirty="0">
                <a:solidFill>
                  <a:srgbClr val="000000"/>
                </a:solidFill>
                <a:effectLst/>
                <a:latin typeface="Open Sans" charset="0"/>
              </a:rPr>
              <a:t>. Maecenas </a:t>
            </a:r>
            <a:r>
              <a:rPr lang="en-US" b="0" i="0" dirty="0" err="1">
                <a:solidFill>
                  <a:srgbClr val="000000"/>
                </a:solidFill>
                <a:effectLst/>
                <a:latin typeface="Open Sans" charset="0"/>
              </a:rPr>
              <a:t>ut</a:t>
            </a:r>
            <a:r>
              <a:rPr lang="en-US" b="0" i="0" dirty="0">
                <a:solidFill>
                  <a:srgbClr val="000000"/>
                </a:solidFill>
                <a:effectLst/>
                <a:latin typeface="Open Sans" charset="0"/>
              </a:rPr>
              <a:t> </a:t>
            </a:r>
            <a:r>
              <a:rPr lang="en-US" b="0" i="0" dirty="0" err="1">
                <a:solidFill>
                  <a:srgbClr val="000000"/>
                </a:solidFill>
                <a:effectLst/>
                <a:latin typeface="Open Sans" charset="0"/>
              </a:rPr>
              <a:t>commodo</a:t>
            </a:r>
            <a:r>
              <a:rPr lang="en-US" b="0" i="0" dirty="0">
                <a:solidFill>
                  <a:srgbClr val="000000"/>
                </a:solidFill>
                <a:effectLst/>
                <a:latin typeface="Open Sans" charset="0"/>
              </a:rPr>
              <a:t> libero.</a:t>
            </a:r>
            <a:endParaRPr lang="en-US" dirty="0"/>
          </a:p>
        </p:txBody>
      </p:sp>
    </p:spTree>
    <p:extLst>
      <p:ext uri="{BB962C8B-B14F-4D97-AF65-F5344CB8AC3E}">
        <p14:creationId xmlns:p14="http://schemas.microsoft.com/office/powerpoint/2010/main" val="26406221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0">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stretch>
            <a:fillRect/>
          </a:stretch>
        </p:blipFill>
        <p:spPr>
          <a:xfrm>
            <a:off x="1806" y="0"/>
            <a:ext cx="12188388" cy="6858000"/>
          </a:xfrm>
          <a:prstGeom prst="rect">
            <a:avLst/>
          </a:prstGeom>
        </p:spPr>
      </p:pic>
      <p:sp>
        <p:nvSpPr>
          <p:cNvPr id="3" name="TextBox 2"/>
          <p:cNvSpPr txBox="1"/>
          <p:nvPr userDrawn="1"/>
        </p:nvSpPr>
        <p:spPr>
          <a:xfrm>
            <a:off x="4114800" y="-857250"/>
            <a:ext cx="184731" cy="369332"/>
          </a:xfrm>
          <a:prstGeom prst="rect">
            <a:avLst/>
          </a:prstGeom>
          <a:noFill/>
        </p:spPr>
        <p:txBody>
          <a:bodyPr wrap="none" rtlCol="0">
            <a:spAutoFit/>
          </a:bodyPr>
          <a:lstStyle/>
          <a:p>
            <a:endParaRPr lang="en-US"/>
          </a:p>
        </p:txBody>
      </p:sp>
      <p:sp>
        <p:nvSpPr>
          <p:cNvPr id="13" name="Picture Placeholder 11"/>
          <p:cNvSpPr>
            <a:spLocks noGrp="1"/>
          </p:cNvSpPr>
          <p:nvPr>
            <p:ph type="pic" sz="quarter" idx="10" hasCustomPrompt="1"/>
          </p:nvPr>
        </p:nvSpPr>
        <p:spPr>
          <a:xfrm>
            <a:off x="-7682" y="996696"/>
            <a:ext cx="7258874" cy="4873752"/>
          </a:xfrm>
          <a:prstGeom prst="rect">
            <a:avLst/>
          </a:pr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7" name="Dikdörtgen 8"/>
          <p:cNvSpPr/>
          <p:nvPr userDrawn="1"/>
        </p:nvSpPr>
        <p:spPr>
          <a:xfrm flipV="1">
            <a:off x="8094552" y="310943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1" name="Text Placeholder 40"/>
          <p:cNvSpPr>
            <a:spLocks noGrp="1"/>
          </p:cNvSpPr>
          <p:nvPr>
            <p:ph type="body" sz="quarter" idx="15" hasCustomPrompt="1"/>
          </p:nvPr>
        </p:nvSpPr>
        <p:spPr>
          <a:xfrm>
            <a:off x="199478" y="230047"/>
            <a:ext cx="3246249" cy="400110"/>
          </a:xfrm>
          <a:prstGeom prst="rect">
            <a:avLst/>
          </a:prstGeom>
        </p:spPr>
        <p:txBody>
          <a:bodyPr anchor="t">
            <a:normAutofit/>
          </a:bodyPr>
          <a:lstStyle>
            <a:lvl1pPr marL="0" indent="0">
              <a:buNone/>
              <a:defRPr sz="1400" b="1" baseline="0">
                <a:solidFill>
                  <a:schemeClr val="tx1"/>
                </a:solidFill>
                <a:latin typeface="Arial" charset="0"/>
                <a:ea typeface="Arial" charset="0"/>
                <a:cs typeface="Arial" charset="0"/>
              </a:defRPr>
            </a:lvl1pPr>
          </a:lstStyle>
          <a:p>
            <a:pPr lvl="0"/>
            <a:r>
              <a:rPr lang="en-US" dirty="0"/>
              <a:t>LOREM IPSUM</a:t>
            </a:r>
          </a:p>
        </p:txBody>
      </p:sp>
      <p:sp>
        <p:nvSpPr>
          <p:cNvPr id="15" name="Text Placeholder 15"/>
          <p:cNvSpPr>
            <a:spLocks noGrp="1"/>
          </p:cNvSpPr>
          <p:nvPr>
            <p:ph type="body" sz="quarter" idx="20" hasCustomPrompt="1"/>
          </p:nvPr>
        </p:nvSpPr>
        <p:spPr>
          <a:xfrm>
            <a:off x="8094551" y="3226593"/>
            <a:ext cx="3710477" cy="2445530"/>
          </a:xfrm>
          <a:prstGeom prst="rect">
            <a:avLst/>
          </a:prstGeom>
        </p:spPr>
        <p:txBody>
          <a:bodyPr/>
          <a:lstStyle>
            <a:lvl1pPr marL="0" indent="0">
              <a:lnSpc>
                <a:spcPct val="150000"/>
              </a:lnSpc>
              <a:buNone/>
              <a:defRPr sz="1200" baseline="0">
                <a:latin typeface="Arial" charset="0"/>
                <a:ea typeface="Arial" charset="0"/>
                <a:cs typeface="Arial" charset="0"/>
              </a:defRPr>
            </a:lvl1pPr>
          </a:lstStyle>
          <a:p>
            <a:pPr lvl="0"/>
            <a:r>
              <a:rPr lang="en-US" b="0" i="0" dirty="0">
                <a:solidFill>
                  <a:srgbClr val="000000"/>
                </a:solidFill>
                <a:effectLst/>
                <a:latin typeface="Open Sans" charset="0"/>
              </a:rPr>
              <a:t>Lorem ipsum dolor sit </a:t>
            </a:r>
            <a:r>
              <a:rPr lang="en-US" b="0" i="0" dirty="0" err="1">
                <a:solidFill>
                  <a:srgbClr val="000000"/>
                </a:solidFill>
                <a:effectLst/>
                <a:latin typeface="Open Sans" charset="0"/>
              </a:rPr>
              <a:t>amet</a:t>
            </a:r>
            <a:r>
              <a:rPr lang="en-US" b="0" i="0" dirty="0">
                <a:solidFill>
                  <a:srgbClr val="000000"/>
                </a:solidFill>
                <a:effectLst/>
                <a:latin typeface="Open Sans" charset="0"/>
              </a:rPr>
              <a:t>, </a:t>
            </a:r>
            <a:r>
              <a:rPr lang="en-US" b="0" i="0" dirty="0" err="1">
                <a:solidFill>
                  <a:srgbClr val="000000"/>
                </a:solidFill>
                <a:effectLst/>
                <a:latin typeface="Open Sans" charset="0"/>
              </a:rPr>
              <a:t>consectetur</a:t>
            </a:r>
            <a:r>
              <a:rPr lang="en-US" b="0" i="0" dirty="0">
                <a:solidFill>
                  <a:srgbClr val="000000"/>
                </a:solidFill>
                <a:effectLst/>
                <a:latin typeface="Open Sans" charset="0"/>
              </a:rPr>
              <a:t> </a:t>
            </a:r>
            <a:r>
              <a:rPr lang="en-US" b="0" i="0" dirty="0" err="1">
                <a:solidFill>
                  <a:srgbClr val="000000"/>
                </a:solidFill>
                <a:effectLst/>
                <a:latin typeface="Open Sans" charset="0"/>
              </a:rPr>
              <a:t>adipiscing</a:t>
            </a:r>
            <a:r>
              <a:rPr lang="en-US" b="0" i="0" dirty="0">
                <a:solidFill>
                  <a:srgbClr val="000000"/>
                </a:solidFill>
                <a:effectLst/>
                <a:latin typeface="Open Sans" charset="0"/>
              </a:rPr>
              <a:t> </a:t>
            </a:r>
            <a:r>
              <a:rPr lang="en-US" b="0" i="0" dirty="0" err="1">
                <a:solidFill>
                  <a:srgbClr val="000000"/>
                </a:solidFill>
                <a:effectLst/>
                <a:latin typeface="Open Sans" charset="0"/>
              </a:rPr>
              <a:t>elit</a:t>
            </a:r>
            <a:r>
              <a:rPr lang="en-US" b="0" i="0" dirty="0">
                <a:solidFill>
                  <a:srgbClr val="000000"/>
                </a:solidFill>
                <a:effectLst/>
                <a:latin typeface="Open Sans" charset="0"/>
              </a:rPr>
              <a:t>. Maecenas </a:t>
            </a:r>
            <a:r>
              <a:rPr lang="en-US" b="0" i="0" dirty="0" err="1">
                <a:solidFill>
                  <a:srgbClr val="000000"/>
                </a:solidFill>
                <a:effectLst/>
                <a:latin typeface="Open Sans" charset="0"/>
              </a:rPr>
              <a:t>ut</a:t>
            </a:r>
            <a:r>
              <a:rPr lang="en-US" b="0" i="0" dirty="0">
                <a:solidFill>
                  <a:srgbClr val="000000"/>
                </a:solidFill>
                <a:effectLst/>
                <a:latin typeface="Open Sans" charset="0"/>
              </a:rPr>
              <a:t> </a:t>
            </a:r>
            <a:r>
              <a:rPr lang="en-US" b="0" i="0" dirty="0" err="1">
                <a:solidFill>
                  <a:srgbClr val="000000"/>
                </a:solidFill>
                <a:effectLst/>
                <a:latin typeface="Open Sans" charset="0"/>
              </a:rPr>
              <a:t>commodo</a:t>
            </a:r>
            <a:r>
              <a:rPr lang="en-US" b="0" i="0" dirty="0">
                <a:solidFill>
                  <a:srgbClr val="000000"/>
                </a:solidFill>
                <a:effectLst/>
                <a:latin typeface="Open Sans" charset="0"/>
              </a:rPr>
              <a:t> libero. </a:t>
            </a:r>
            <a:r>
              <a:rPr lang="en-US" b="0" i="0" dirty="0" err="1">
                <a:solidFill>
                  <a:srgbClr val="000000"/>
                </a:solidFill>
                <a:effectLst/>
                <a:latin typeface="Open Sans" charset="0"/>
              </a:rPr>
              <a:t>Ut</a:t>
            </a:r>
            <a:r>
              <a:rPr lang="en-US" b="0" i="0" dirty="0">
                <a:solidFill>
                  <a:srgbClr val="000000"/>
                </a:solidFill>
                <a:effectLst/>
                <a:latin typeface="Open Sans" charset="0"/>
              </a:rPr>
              <a:t> </a:t>
            </a:r>
            <a:r>
              <a:rPr lang="en-US" b="0" i="0" dirty="0" err="1">
                <a:solidFill>
                  <a:srgbClr val="000000"/>
                </a:solidFill>
                <a:effectLst/>
                <a:latin typeface="Open Sans" charset="0"/>
              </a:rPr>
              <a:t>faucibus</a:t>
            </a:r>
            <a:r>
              <a:rPr lang="en-US" b="0" i="0" dirty="0">
                <a:solidFill>
                  <a:srgbClr val="000000"/>
                </a:solidFill>
                <a:effectLst/>
                <a:latin typeface="Open Sans" charset="0"/>
              </a:rPr>
              <a:t> </a:t>
            </a:r>
            <a:r>
              <a:rPr lang="en-US" b="0" i="0" dirty="0" err="1">
                <a:solidFill>
                  <a:srgbClr val="000000"/>
                </a:solidFill>
                <a:effectLst/>
                <a:latin typeface="Open Sans" charset="0"/>
              </a:rPr>
              <a:t>aliquam</a:t>
            </a:r>
            <a:r>
              <a:rPr lang="en-US" b="0" i="0" dirty="0">
                <a:solidFill>
                  <a:srgbClr val="000000"/>
                </a:solidFill>
                <a:effectLst/>
                <a:latin typeface="Open Sans" charset="0"/>
              </a:rPr>
              <a:t> </a:t>
            </a:r>
            <a:r>
              <a:rPr lang="en-US" b="0" i="0" dirty="0" err="1">
                <a:solidFill>
                  <a:srgbClr val="000000"/>
                </a:solidFill>
                <a:effectLst/>
                <a:latin typeface="Open Sans" charset="0"/>
              </a:rPr>
              <a:t>tincidunt</a:t>
            </a:r>
            <a:r>
              <a:rPr lang="en-US" b="0" i="0" dirty="0">
                <a:solidFill>
                  <a:srgbClr val="000000"/>
                </a:solidFill>
                <a:effectLst/>
                <a:latin typeface="Open Sans" charset="0"/>
              </a:rPr>
              <a:t>. </a:t>
            </a:r>
            <a:r>
              <a:rPr lang="en-US" b="0" i="0" dirty="0" err="1">
                <a:solidFill>
                  <a:srgbClr val="000000"/>
                </a:solidFill>
                <a:effectLst/>
                <a:latin typeface="Open Sans" charset="0"/>
              </a:rPr>
              <a:t>Aliquam</a:t>
            </a:r>
            <a:r>
              <a:rPr lang="en-US" b="0" i="0" dirty="0">
                <a:solidFill>
                  <a:srgbClr val="000000"/>
                </a:solidFill>
                <a:effectLst/>
                <a:latin typeface="Open Sans" charset="0"/>
              </a:rPr>
              <a:t> non ante lacus. </a:t>
            </a:r>
            <a:r>
              <a:rPr lang="en-US" b="0" i="0" dirty="0" err="1">
                <a:solidFill>
                  <a:srgbClr val="000000"/>
                </a:solidFill>
                <a:effectLst/>
                <a:latin typeface="Open Sans" charset="0"/>
              </a:rPr>
              <a:t>Fusce</a:t>
            </a:r>
            <a:r>
              <a:rPr lang="en-US" b="0" i="0" dirty="0">
                <a:solidFill>
                  <a:srgbClr val="000000"/>
                </a:solidFill>
                <a:effectLst/>
                <a:latin typeface="Open Sans" charset="0"/>
              </a:rPr>
              <a:t> </a:t>
            </a:r>
            <a:r>
              <a:rPr lang="en-US" b="0" i="0" dirty="0" err="1">
                <a:solidFill>
                  <a:srgbClr val="000000"/>
                </a:solidFill>
                <a:effectLst/>
                <a:latin typeface="Open Sans" charset="0"/>
              </a:rPr>
              <a:t>lacinia</a:t>
            </a:r>
            <a:r>
              <a:rPr lang="en-US" b="0" i="0" dirty="0">
                <a:solidFill>
                  <a:srgbClr val="000000"/>
                </a:solidFill>
                <a:effectLst/>
                <a:latin typeface="Open Sans" charset="0"/>
              </a:rPr>
              <a:t> in </a:t>
            </a:r>
            <a:r>
              <a:rPr lang="en-US" b="0" i="0" dirty="0" err="1">
                <a:solidFill>
                  <a:srgbClr val="000000"/>
                </a:solidFill>
                <a:effectLst/>
                <a:latin typeface="Open Sans" charset="0"/>
              </a:rPr>
              <a:t>sem</a:t>
            </a:r>
            <a:r>
              <a:rPr lang="en-US" b="0" i="0" dirty="0">
                <a:solidFill>
                  <a:srgbClr val="000000"/>
                </a:solidFill>
                <a:effectLst/>
                <a:latin typeface="Open Sans" charset="0"/>
              </a:rPr>
              <a:t> at semper. </a:t>
            </a:r>
            <a:r>
              <a:rPr lang="en-US" b="0" i="0" dirty="0" err="1">
                <a:solidFill>
                  <a:srgbClr val="000000"/>
                </a:solidFill>
                <a:effectLst/>
                <a:latin typeface="Open Sans" charset="0"/>
              </a:rPr>
              <a:t>Aenean</a:t>
            </a:r>
            <a:r>
              <a:rPr lang="en-US" b="0" i="0" dirty="0">
                <a:solidFill>
                  <a:srgbClr val="000000"/>
                </a:solidFill>
                <a:effectLst/>
                <a:latin typeface="Open Sans" charset="0"/>
              </a:rPr>
              <a:t> ac </a:t>
            </a:r>
            <a:r>
              <a:rPr lang="en-US" b="0" i="0" dirty="0" err="1">
                <a:solidFill>
                  <a:srgbClr val="000000"/>
                </a:solidFill>
                <a:effectLst/>
                <a:latin typeface="Open Sans" charset="0"/>
              </a:rPr>
              <a:t>aliquet</a:t>
            </a:r>
            <a:r>
              <a:rPr lang="en-US" b="0" i="0" dirty="0">
                <a:solidFill>
                  <a:srgbClr val="000000"/>
                </a:solidFill>
                <a:effectLst/>
                <a:latin typeface="Open Sans" charset="0"/>
              </a:rPr>
              <a:t> </a:t>
            </a:r>
            <a:r>
              <a:rPr lang="en-US" b="0" i="0" dirty="0" err="1">
                <a:solidFill>
                  <a:srgbClr val="000000"/>
                </a:solidFill>
                <a:effectLst/>
                <a:latin typeface="Open Sans" charset="0"/>
              </a:rPr>
              <a:t>elit</a:t>
            </a:r>
            <a:r>
              <a:rPr lang="en-US" b="0" i="0" dirty="0">
                <a:solidFill>
                  <a:srgbClr val="000000"/>
                </a:solidFill>
                <a:effectLst/>
                <a:latin typeface="Open Sans" charset="0"/>
              </a:rPr>
              <a:t>, non </a:t>
            </a:r>
            <a:r>
              <a:rPr lang="en-US" b="0" i="0" dirty="0" err="1">
                <a:solidFill>
                  <a:srgbClr val="000000"/>
                </a:solidFill>
                <a:effectLst/>
                <a:latin typeface="Open Sans" charset="0"/>
              </a:rPr>
              <a:t>euismod</a:t>
            </a:r>
            <a:r>
              <a:rPr lang="en-US" b="0" i="0" dirty="0">
                <a:solidFill>
                  <a:srgbClr val="000000"/>
                </a:solidFill>
                <a:effectLst/>
                <a:latin typeface="Open Sans" charset="0"/>
              </a:rPr>
              <a:t> </a:t>
            </a:r>
            <a:r>
              <a:rPr lang="en-US" b="0" i="0" dirty="0" err="1">
                <a:solidFill>
                  <a:srgbClr val="000000"/>
                </a:solidFill>
                <a:effectLst/>
                <a:latin typeface="Open Sans" charset="0"/>
              </a:rPr>
              <a:t>purus</a:t>
            </a:r>
            <a:r>
              <a:rPr lang="en-US" b="0" i="0" dirty="0">
                <a:solidFill>
                  <a:srgbClr val="000000"/>
                </a:solidFill>
                <a:effectLst/>
                <a:latin typeface="Open Sans" charset="0"/>
              </a:rPr>
              <a:t>. </a:t>
            </a:r>
            <a:r>
              <a:rPr lang="en-US" b="0" i="0" dirty="0" err="1">
                <a:solidFill>
                  <a:srgbClr val="000000"/>
                </a:solidFill>
                <a:effectLst/>
                <a:latin typeface="Open Sans" charset="0"/>
              </a:rPr>
              <a:t>Fusce</a:t>
            </a:r>
            <a:r>
              <a:rPr lang="en-US" b="0" i="0" dirty="0">
                <a:solidFill>
                  <a:srgbClr val="000000"/>
                </a:solidFill>
                <a:effectLst/>
                <a:latin typeface="Open Sans" charset="0"/>
              </a:rPr>
              <a:t> </a:t>
            </a:r>
            <a:r>
              <a:rPr lang="en-US" b="0" i="0" dirty="0" err="1">
                <a:solidFill>
                  <a:srgbClr val="000000"/>
                </a:solidFill>
                <a:effectLst/>
                <a:latin typeface="Open Sans" charset="0"/>
              </a:rPr>
              <a:t>sed</a:t>
            </a:r>
            <a:r>
              <a:rPr lang="en-US" b="0" i="0" dirty="0">
                <a:solidFill>
                  <a:srgbClr val="000000"/>
                </a:solidFill>
                <a:effectLst/>
                <a:latin typeface="Open Sans" charset="0"/>
              </a:rPr>
              <a:t> </a:t>
            </a:r>
            <a:r>
              <a:rPr lang="en-US" b="0" i="0" dirty="0" err="1">
                <a:solidFill>
                  <a:srgbClr val="000000"/>
                </a:solidFill>
                <a:effectLst/>
                <a:latin typeface="Open Sans" charset="0"/>
              </a:rPr>
              <a:t>pellentesque</a:t>
            </a:r>
            <a:r>
              <a:rPr lang="en-US" b="0" i="0" dirty="0">
                <a:solidFill>
                  <a:srgbClr val="000000"/>
                </a:solidFill>
                <a:effectLst/>
                <a:latin typeface="Open Sans" charset="0"/>
              </a:rPr>
              <a:t> </a:t>
            </a:r>
            <a:r>
              <a:rPr lang="en-US" b="0" i="0" dirty="0" err="1">
                <a:solidFill>
                  <a:srgbClr val="000000"/>
                </a:solidFill>
                <a:effectLst/>
                <a:latin typeface="Open Sans" charset="0"/>
              </a:rPr>
              <a:t>nisl</a:t>
            </a:r>
            <a:r>
              <a:rPr lang="en-US" b="0" i="0" dirty="0">
                <a:solidFill>
                  <a:srgbClr val="000000"/>
                </a:solidFill>
                <a:effectLst/>
                <a:latin typeface="Open Sans" charset="0"/>
              </a:rPr>
              <a:t>, cursus </a:t>
            </a:r>
            <a:r>
              <a:rPr lang="en-US" b="0" i="0" dirty="0" err="1">
                <a:solidFill>
                  <a:srgbClr val="000000"/>
                </a:solidFill>
                <a:effectLst/>
                <a:latin typeface="Open Sans" charset="0"/>
              </a:rPr>
              <a:t>vulputate</a:t>
            </a:r>
            <a:r>
              <a:rPr lang="en-US" b="0" i="0" dirty="0">
                <a:solidFill>
                  <a:srgbClr val="000000"/>
                </a:solidFill>
                <a:effectLst/>
                <a:latin typeface="Open Sans" charset="0"/>
              </a:rPr>
              <a:t> mi. </a:t>
            </a:r>
            <a:r>
              <a:rPr lang="en-US" b="0" i="0" dirty="0" err="1">
                <a:solidFill>
                  <a:srgbClr val="000000"/>
                </a:solidFill>
                <a:effectLst/>
                <a:latin typeface="Open Sans" charset="0"/>
              </a:rPr>
              <a:t>Fusce</a:t>
            </a:r>
            <a:r>
              <a:rPr lang="en-US" b="0" i="0" dirty="0">
                <a:solidFill>
                  <a:srgbClr val="000000"/>
                </a:solidFill>
                <a:effectLst/>
                <a:latin typeface="Open Sans" charset="0"/>
              </a:rPr>
              <a:t> </a:t>
            </a:r>
            <a:r>
              <a:rPr lang="en-US" b="0" i="0" dirty="0" err="1">
                <a:solidFill>
                  <a:srgbClr val="000000"/>
                </a:solidFill>
                <a:effectLst/>
                <a:latin typeface="Open Sans" charset="0"/>
              </a:rPr>
              <a:t>rutrum</a:t>
            </a:r>
            <a:r>
              <a:rPr lang="en-US" b="0" i="0" dirty="0">
                <a:solidFill>
                  <a:srgbClr val="000000"/>
                </a:solidFill>
                <a:effectLst/>
                <a:latin typeface="Open Sans" charset="0"/>
              </a:rPr>
              <a:t> </a:t>
            </a:r>
            <a:r>
              <a:rPr lang="en-US" b="0" i="0" dirty="0" err="1">
                <a:solidFill>
                  <a:srgbClr val="000000"/>
                </a:solidFill>
                <a:effectLst/>
                <a:latin typeface="Open Sans" charset="0"/>
              </a:rPr>
              <a:t>vestibulum</a:t>
            </a:r>
            <a:r>
              <a:rPr lang="en-US" b="0" i="0" dirty="0">
                <a:solidFill>
                  <a:srgbClr val="000000"/>
                </a:solidFill>
                <a:effectLst/>
                <a:latin typeface="Open Sans" charset="0"/>
              </a:rPr>
              <a:t> </a:t>
            </a:r>
            <a:r>
              <a:rPr lang="en-US" b="0" i="0" dirty="0" err="1">
                <a:solidFill>
                  <a:srgbClr val="000000"/>
                </a:solidFill>
                <a:effectLst/>
                <a:latin typeface="Open Sans" charset="0"/>
              </a:rPr>
              <a:t>luctus</a:t>
            </a:r>
            <a:r>
              <a:rPr lang="en-US" b="0" i="0" dirty="0">
                <a:solidFill>
                  <a:srgbClr val="000000"/>
                </a:solidFill>
                <a:effectLst/>
                <a:latin typeface="Open Sans" charset="0"/>
              </a:rPr>
              <a:t>. Nam </a:t>
            </a:r>
            <a:r>
              <a:rPr lang="en-US" b="0" i="0" dirty="0" err="1">
                <a:solidFill>
                  <a:srgbClr val="000000"/>
                </a:solidFill>
                <a:effectLst/>
                <a:latin typeface="Open Sans" charset="0"/>
              </a:rPr>
              <a:t>laoreet</a:t>
            </a:r>
            <a:r>
              <a:rPr lang="en-US" b="0" i="0" dirty="0">
                <a:solidFill>
                  <a:srgbClr val="000000"/>
                </a:solidFill>
                <a:effectLst/>
                <a:latin typeface="Open Sans" charset="0"/>
              </a:rPr>
              <a:t>, </a:t>
            </a:r>
            <a:r>
              <a:rPr lang="en-US" b="0" i="0" dirty="0" err="1">
                <a:solidFill>
                  <a:srgbClr val="000000"/>
                </a:solidFill>
                <a:effectLst/>
                <a:latin typeface="Open Sans" charset="0"/>
              </a:rPr>
              <a:t>nunc</a:t>
            </a:r>
            <a:r>
              <a:rPr lang="en-US" b="0" i="0" dirty="0">
                <a:solidFill>
                  <a:srgbClr val="000000"/>
                </a:solidFill>
                <a:effectLst/>
                <a:latin typeface="Open Sans" charset="0"/>
              </a:rPr>
              <a:t> </a:t>
            </a:r>
            <a:r>
              <a:rPr lang="en-US" b="0" i="0" dirty="0" err="1">
                <a:solidFill>
                  <a:srgbClr val="000000"/>
                </a:solidFill>
                <a:effectLst/>
                <a:latin typeface="Open Sans" charset="0"/>
              </a:rPr>
              <a:t>quis</a:t>
            </a:r>
            <a:r>
              <a:rPr lang="en-US" b="0" i="0" dirty="0">
                <a:solidFill>
                  <a:srgbClr val="000000"/>
                </a:solidFill>
                <a:effectLst/>
                <a:latin typeface="Open Sans" charset="0"/>
              </a:rPr>
              <a:t> cursus </a:t>
            </a:r>
            <a:r>
              <a:rPr lang="en-US" b="0" i="0" dirty="0" err="1">
                <a:solidFill>
                  <a:srgbClr val="000000"/>
                </a:solidFill>
                <a:effectLst/>
                <a:latin typeface="Open Sans" charset="0"/>
              </a:rPr>
              <a:t>tempor</a:t>
            </a:r>
            <a:r>
              <a:rPr lang="en-US" b="0" i="0" dirty="0">
                <a:solidFill>
                  <a:srgbClr val="000000"/>
                </a:solidFill>
                <a:effectLst/>
                <a:latin typeface="Open Sans" charset="0"/>
              </a:rPr>
              <a:t>, </a:t>
            </a:r>
            <a:r>
              <a:rPr lang="en-US" b="0" i="0" dirty="0" err="1">
                <a:solidFill>
                  <a:srgbClr val="000000"/>
                </a:solidFill>
                <a:effectLst/>
                <a:latin typeface="Open Sans" charset="0"/>
              </a:rPr>
              <a:t>nulla</a:t>
            </a:r>
            <a:r>
              <a:rPr lang="en-US" b="0" i="0" dirty="0">
                <a:solidFill>
                  <a:srgbClr val="000000"/>
                </a:solidFill>
                <a:effectLst/>
                <a:latin typeface="Open Sans" charset="0"/>
              </a:rPr>
              <a:t> </a:t>
            </a:r>
            <a:r>
              <a:rPr lang="en-US" b="0" i="0" dirty="0" err="1">
                <a:solidFill>
                  <a:srgbClr val="000000"/>
                </a:solidFill>
                <a:effectLst/>
                <a:latin typeface="Open Sans" charset="0"/>
              </a:rPr>
              <a:t>arcu</a:t>
            </a:r>
            <a:r>
              <a:rPr lang="en-US" b="0" i="0" dirty="0">
                <a:solidFill>
                  <a:srgbClr val="000000"/>
                </a:solidFill>
                <a:effectLst/>
                <a:latin typeface="Open Sans" charset="0"/>
              </a:rPr>
              <a:t> </a:t>
            </a:r>
            <a:r>
              <a:rPr lang="en-US" b="0" i="0" dirty="0" err="1">
                <a:solidFill>
                  <a:srgbClr val="000000"/>
                </a:solidFill>
                <a:effectLst/>
                <a:latin typeface="Open Sans" charset="0"/>
              </a:rPr>
              <a:t>aliquet</a:t>
            </a:r>
            <a:r>
              <a:rPr lang="en-US" b="0" i="0" dirty="0">
                <a:solidFill>
                  <a:srgbClr val="000000"/>
                </a:solidFill>
                <a:effectLst/>
                <a:latin typeface="Open Sans" charset="0"/>
              </a:rPr>
              <a:t> </a:t>
            </a:r>
            <a:r>
              <a:rPr lang="en-US" b="0" i="0" dirty="0" err="1">
                <a:solidFill>
                  <a:srgbClr val="000000"/>
                </a:solidFill>
                <a:effectLst/>
                <a:latin typeface="Open Sans" charset="0"/>
              </a:rPr>
              <a:t>massa</a:t>
            </a:r>
            <a:r>
              <a:rPr lang="en-US" b="0" i="0" dirty="0">
                <a:solidFill>
                  <a:srgbClr val="000000"/>
                </a:solidFill>
                <a:effectLst/>
                <a:latin typeface="Open Sans" charset="0"/>
              </a:rPr>
              <a:t>, at </a:t>
            </a:r>
            <a:r>
              <a:rPr lang="en-US" b="0" i="0" dirty="0" err="1">
                <a:solidFill>
                  <a:srgbClr val="000000"/>
                </a:solidFill>
                <a:effectLst/>
                <a:latin typeface="Open Sans" charset="0"/>
              </a:rPr>
              <a:t>sodales</a:t>
            </a:r>
            <a:r>
              <a:rPr lang="en-US" b="0" i="0" dirty="0">
                <a:solidFill>
                  <a:srgbClr val="000000"/>
                </a:solidFill>
                <a:effectLst/>
                <a:latin typeface="Open Sans" charset="0"/>
              </a:rPr>
              <a:t> </a:t>
            </a:r>
            <a:r>
              <a:rPr lang="en-US" b="0" i="0" dirty="0" err="1">
                <a:solidFill>
                  <a:srgbClr val="000000"/>
                </a:solidFill>
                <a:effectLst/>
                <a:latin typeface="Open Sans" charset="0"/>
              </a:rPr>
              <a:t>erat</a:t>
            </a:r>
            <a:r>
              <a:rPr lang="en-US" b="0" i="0" dirty="0">
                <a:solidFill>
                  <a:srgbClr val="000000"/>
                </a:solidFill>
                <a:effectLst/>
                <a:latin typeface="Open Sans" charset="0"/>
              </a:rPr>
              <a:t> </a:t>
            </a:r>
            <a:r>
              <a:rPr lang="en-US" b="0" i="0" dirty="0" err="1">
                <a:solidFill>
                  <a:srgbClr val="000000"/>
                </a:solidFill>
                <a:effectLst/>
                <a:latin typeface="Open Sans" charset="0"/>
              </a:rPr>
              <a:t>nisl</a:t>
            </a:r>
            <a:r>
              <a:rPr lang="en-US" b="0" i="0" dirty="0">
                <a:solidFill>
                  <a:srgbClr val="000000"/>
                </a:solidFill>
                <a:effectLst/>
                <a:latin typeface="Open Sans" charset="0"/>
              </a:rPr>
              <a:t> et ipsum.</a:t>
            </a:r>
            <a:endParaRPr lang="en-US" dirty="0"/>
          </a:p>
        </p:txBody>
      </p:sp>
      <p:sp>
        <p:nvSpPr>
          <p:cNvPr id="16" name="Text Placeholder 40"/>
          <p:cNvSpPr>
            <a:spLocks noGrp="1"/>
          </p:cNvSpPr>
          <p:nvPr>
            <p:ph type="body" sz="quarter" idx="19" hasCustomPrompt="1"/>
          </p:nvPr>
        </p:nvSpPr>
        <p:spPr>
          <a:xfrm>
            <a:off x="8094552" y="2302381"/>
            <a:ext cx="3710477" cy="707886"/>
          </a:xfrm>
          <a:prstGeom prst="rect">
            <a:avLst/>
          </a:prstGeom>
        </p:spPr>
        <p:txBody>
          <a:bodyPr anchor="t">
            <a:normAutofit/>
          </a:bodyPr>
          <a:lstStyle>
            <a:lvl1pPr marL="0" indent="0">
              <a:lnSpc>
                <a:spcPct val="90000"/>
              </a:lnSpc>
              <a:buNone/>
              <a:defRPr sz="1600" b="1">
                <a:solidFill>
                  <a:schemeClr val="tx1"/>
                </a:solidFill>
                <a:latin typeface="Arial" charset="0"/>
                <a:ea typeface="Arial" charset="0"/>
                <a:cs typeface="Arial" charset="0"/>
              </a:defRPr>
            </a:lvl1pPr>
          </a:lstStyle>
          <a:p>
            <a:pPr lvl="0"/>
            <a:r>
              <a:rPr lang="en-US" dirty="0"/>
              <a:t>LOREM IPSUM</a:t>
            </a:r>
          </a:p>
        </p:txBody>
      </p:sp>
      <p:sp>
        <p:nvSpPr>
          <p:cNvPr id="17" name="Text Placeholder 40"/>
          <p:cNvSpPr>
            <a:spLocks noGrp="1"/>
          </p:cNvSpPr>
          <p:nvPr>
            <p:ph type="body" sz="quarter" idx="21" hasCustomPrompt="1"/>
          </p:nvPr>
        </p:nvSpPr>
        <p:spPr>
          <a:xfrm>
            <a:off x="8094552" y="1495332"/>
            <a:ext cx="3710477" cy="707886"/>
          </a:xfrm>
          <a:prstGeom prst="rect">
            <a:avLst/>
          </a:prstGeom>
        </p:spPr>
        <p:txBody>
          <a:bodyPr anchor="t">
            <a:normAutofit/>
          </a:bodyPr>
          <a:lstStyle>
            <a:lvl1pPr marL="0" indent="0">
              <a:lnSpc>
                <a:spcPct val="90000"/>
              </a:lnSpc>
              <a:buNone/>
              <a:defRPr sz="1600" b="0" baseline="0">
                <a:solidFill>
                  <a:srgbClr val="C00000"/>
                </a:solidFill>
                <a:latin typeface="Arial" charset="0"/>
                <a:ea typeface="Arial" charset="0"/>
                <a:cs typeface="Arial" charset="0"/>
              </a:defRPr>
            </a:lvl1pPr>
          </a:lstStyle>
          <a:p>
            <a:pPr lvl="0"/>
            <a:r>
              <a:rPr lang="tr-TR" dirty="0" err="1"/>
              <a:t>Vestibulum</a:t>
            </a:r>
            <a:r>
              <a:rPr lang="tr-TR" dirty="0"/>
              <a:t> </a:t>
            </a:r>
            <a:r>
              <a:rPr lang="tr-TR" dirty="0" err="1"/>
              <a:t>nisi</a:t>
            </a:r>
            <a:r>
              <a:rPr lang="tr-TR" dirty="0"/>
              <a:t> </a:t>
            </a:r>
            <a:r>
              <a:rPr lang="tr-TR" dirty="0" err="1"/>
              <a:t>urna</a:t>
            </a:r>
            <a:r>
              <a:rPr lang="en-US" dirty="0"/>
              <a:t>, </a:t>
            </a:r>
            <a:r>
              <a:rPr lang="en-US" dirty="0" err="1"/>
              <a:t>commodo</a:t>
            </a:r>
            <a:r>
              <a:rPr lang="en-US" dirty="0"/>
              <a:t> </a:t>
            </a:r>
            <a:r>
              <a:rPr lang="en-US" dirty="0" err="1"/>
              <a:t>quis</a:t>
            </a:r>
            <a:r>
              <a:rPr lang="en-US" dirty="0"/>
              <a:t> ipsum </a:t>
            </a:r>
            <a:r>
              <a:rPr lang="en-US" dirty="0" err="1"/>
              <a:t>ut</a:t>
            </a:r>
            <a:r>
              <a:rPr lang="en-US" dirty="0"/>
              <a:t>, </a:t>
            </a:r>
            <a:r>
              <a:rPr lang="en-US" dirty="0" err="1"/>
              <a:t>consectetur</a:t>
            </a:r>
            <a:r>
              <a:rPr lang="en-US" dirty="0"/>
              <a:t> </a:t>
            </a:r>
            <a:r>
              <a:rPr lang="en-US" dirty="0" err="1"/>
              <a:t>facilisis</a:t>
            </a:r>
            <a:r>
              <a:rPr lang="en-US" dirty="0"/>
              <a:t> mi.</a:t>
            </a:r>
            <a:endParaRPr lang="tr-TR" dirty="0"/>
          </a:p>
        </p:txBody>
      </p:sp>
    </p:spTree>
    <p:extLst>
      <p:ext uri="{BB962C8B-B14F-4D97-AF65-F5344CB8AC3E}">
        <p14:creationId xmlns:p14="http://schemas.microsoft.com/office/powerpoint/2010/main" val="6877300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29">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stretch>
            <a:fillRect/>
          </a:stretch>
        </p:blipFill>
        <p:spPr>
          <a:xfrm>
            <a:off x="1806" y="0"/>
            <a:ext cx="12188388" cy="6858000"/>
          </a:xfrm>
          <a:prstGeom prst="rect">
            <a:avLst/>
          </a:prstGeom>
        </p:spPr>
      </p:pic>
      <p:sp>
        <p:nvSpPr>
          <p:cNvPr id="5" name="Dikdörtgen 11"/>
          <p:cNvSpPr/>
          <p:nvPr userDrawn="1"/>
        </p:nvSpPr>
        <p:spPr>
          <a:xfrm rot="5400000">
            <a:off x="5479482" y="3549953"/>
            <a:ext cx="5335233" cy="36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Oval 16"/>
          <p:cNvSpPr/>
          <p:nvPr userDrawn="1"/>
        </p:nvSpPr>
        <p:spPr>
          <a:xfrm>
            <a:off x="8610744" y="987677"/>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3" name="Text Placeholder 40"/>
          <p:cNvSpPr>
            <a:spLocks noGrp="1"/>
          </p:cNvSpPr>
          <p:nvPr>
            <p:ph type="body" sz="quarter" idx="15" hasCustomPrompt="1"/>
          </p:nvPr>
        </p:nvSpPr>
        <p:spPr>
          <a:xfrm>
            <a:off x="199478" y="230047"/>
            <a:ext cx="3246249" cy="400110"/>
          </a:xfrm>
          <a:prstGeom prst="rect">
            <a:avLst/>
          </a:prstGeom>
        </p:spPr>
        <p:txBody>
          <a:bodyPr anchor="t">
            <a:normAutofit/>
          </a:bodyPr>
          <a:lstStyle>
            <a:lvl1pPr marL="0" indent="0">
              <a:buNone/>
              <a:defRPr sz="1400" b="1" baseline="0">
                <a:solidFill>
                  <a:schemeClr val="tx1"/>
                </a:solidFill>
                <a:latin typeface="Arial" charset="0"/>
                <a:ea typeface="Arial" charset="0"/>
                <a:cs typeface="Arial" charset="0"/>
              </a:defRPr>
            </a:lvl1pPr>
          </a:lstStyle>
          <a:p>
            <a:pPr lvl="0"/>
            <a:r>
              <a:rPr lang="en-US" dirty="0"/>
              <a:t>LOREM IPSUM</a:t>
            </a:r>
          </a:p>
        </p:txBody>
      </p:sp>
      <p:sp>
        <p:nvSpPr>
          <p:cNvPr id="29" name="Text Placeholder 15"/>
          <p:cNvSpPr>
            <a:spLocks noGrp="1"/>
          </p:cNvSpPr>
          <p:nvPr>
            <p:ph type="body" sz="quarter" idx="27" hasCustomPrompt="1"/>
          </p:nvPr>
        </p:nvSpPr>
        <p:spPr>
          <a:xfrm>
            <a:off x="4614510" y="3241685"/>
            <a:ext cx="3456977" cy="2519866"/>
          </a:xfrm>
          <a:prstGeom prst="rect">
            <a:avLst/>
          </a:prstGeom>
        </p:spPr>
        <p:txBody>
          <a:bodyPr/>
          <a:lstStyle>
            <a:lvl1pPr marL="0" marR="0" indent="0" algn="l" defTabSz="914400" rtl="0" eaLnBrk="1" fontAlgn="auto" latinLnBrk="0" hangingPunct="1">
              <a:lnSpc>
                <a:spcPct val="150000"/>
              </a:lnSpc>
              <a:spcBef>
                <a:spcPts val="1000"/>
              </a:spcBef>
              <a:spcAft>
                <a:spcPts val="0"/>
              </a:spcAft>
              <a:buClrTx/>
              <a:buSzTx/>
              <a:buFont typeface="Arial"/>
              <a:buNone/>
              <a:tabLst/>
              <a:defRPr sz="1200" baseline="0">
                <a:latin typeface="Arial" charset="0"/>
                <a:ea typeface="Arial" charset="0"/>
                <a:cs typeface="Arial" charset="0"/>
              </a:defRPr>
            </a:lvl1pPr>
          </a:lstStyle>
          <a:p>
            <a:pPr marL="0" marR="0" lvl="0" indent="0" algn="l" defTabSz="914400" rtl="0" eaLnBrk="1" fontAlgn="auto" latinLnBrk="0" hangingPunct="1">
              <a:lnSpc>
                <a:spcPct val="150000"/>
              </a:lnSpc>
              <a:spcBef>
                <a:spcPts val="1000"/>
              </a:spcBef>
              <a:spcAft>
                <a:spcPts val="0"/>
              </a:spcAft>
              <a:buClrTx/>
              <a:buSzTx/>
              <a:buFont typeface="Arial"/>
              <a:buNone/>
              <a:tabLst/>
              <a:defRPr/>
            </a:pPr>
            <a:r>
              <a:rPr lang="en-US" dirty="0" err="1"/>
              <a:t>Vestibulum</a:t>
            </a:r>
            <a:r>
              <a:rPr lang="en-US" dirty="0"/>
              <a:t> nisi </a:t>
            </a:r>
            <a:r>
              <a:rPr lang="en-US" dirty="0" err="1"/>
              <a:t>urna</a:t>
            </a:r>
            <a:r>
              <a:rPr lang="en-US" dirty="0"/>
              <a:t>, </a:t>
            </a:r>
            <a:r>
              <a:rPr lang="en-US" dirty="0" err="1"/>
              <a:t>commodo</a:t>
            </a:r>
            <a:r>
              <a:rPr lang="en-US" dirty="0"/>
              <a:t> </a:t>
            </a:r>
            <a:r>
              <a:rPr lang="en-US" dirty="0" err="1"/>
              <a:t>quis</a:t>
            </a:r>
            <a:r>
              <a:rPr lang="en-US" dirty="0"/>
              <a:t> ipsum </a:t>
            </a:r>
            <a:r>
              <a:rPr lang="en-US" dirty="0" err="1"/>
              <a:t>ut</a:t>
            </a:r>
            <a:r>
              <a:rPr lang="en-US" dirty="0"/>
              <a:t>, </a:t>
            </a:r>
            <a:r>
              <a:rPr lang="en-US" dirty="0" err="1"/>
              <a:t>consectetur</a:t>
            </a:r>
            <a:r>
              <a:rPr lang="en-US" dirty="0"/>
              <a:t> </a:t>
            </a:r>
            <a:r>
              <a:rPr lang="en-US" dirty="0" err="1"/>
              <a:t>facilisis</a:t>
            </a:r>
            <a:r>
              <a:rPr lang="en-US" dirty="0"/>
              <a:t> mi.</a:t>
            </a:r>
          </a:p>
        </p:txBody>
      </p:sp>
      <p:sp>
        <p:nvSpPr>
          <p:cNvPr id="30" name="Text Placeholder 40"/>
          <p:cNvSpPr>
            <a:spLocks noGrp="1"/>
          </p:cNvSpPr>
          <p:nvPr>
            <p:ph type="body" sz="quarter" idx="28" hasCustomPrompt="1"/>
          </p:nvPr>
        </p:nvSpPr>
        <p:spPr>
          <a:xfrm>
            <a:off x="4614511" y="2317473"/>
            <a:ext cx="3456977" cy="707886"/>
          </a:xfrm>
          <a:prstGeom prst="rect">
            <a:avLst/>
          </a:prstGeom>
        </p:spPr>
        <p:txBody>
          <a:bodyPr anchor="t">
            <a:normAutofit/>
          </a:bodyPr>
          <a:lstStyle>
            <a:lvl1pPr marL="0" indent="0">
              <a:lnSpc>
                <a:spcPct val="90000"/>
              </a:lnSpc>
              <a:buNone/>
              <a:defRPr sz="1600" b="1" baseline="0">
                <a:solidFill>
                  <a:schemeClr val="tx1"/>
                </a:solidFill>
                <a:latin typeface="Arial" charset="0"/>
                <a:ea typeface="Arial" charset="0"/>
                <a:cs typeface="Arial" charset="0"/>
              </a:defRPr>
            </a:lvl1pPr>
          </a:lstStyle>
          <a:p>
            <a:pPr lvl="0"/>
            <a:r>
              <a:rPr lang="en-US" dirty="0"/>
              <a:t>LOREM IPSUM</a:t>
            </a:r>
          </a:p>
        </p:txBody>
      </p:sp>
      <p:sp>
        <p:nvSpPr>
          <p:cNvPr id="36" name="Text Placeholder 30"/>
          <p:cNvSpPr>
            <a:spLocks noGrp="1"/>
          </p:cNvSpPr>
          <p:nvPr>
            <p:ph type="body" sz="quarter" idx="20" hasCustomPrompt="1"/>
          </p:nvPr>
        </p:nvSpPr>
        <p:spPr>
          <a:xfrm>
            <a:off x="8807644" y="900332"/>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LOREM IPSUM</a:t>
            </a:r>
          </a:p>
        </p:txBody>
      </p:sp>
      <p:sp>
        <p:nvSpPr>
          <p:cNvPr id="37" name="Text Placeholder 30"/>
          <p:cNvSpPr>
            <a:spLocks noGrp="1"/>
          </p:cNvSpPr>
          <p:nvPr>
            <p:ph type="body" sz="quarter" idx="21" hasCustomPrompt="1"/>
          </p:nvPr>
        </p:nvSpPr>
        <p:spPr>
          <a:xfrm>
            <a:off x="8807644" y="1271637"/>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err="1"/>
              <a:t>Metin</a:t>
            </a:r>
            <a:r>
              <a:rPr lang="en-US" dirty="0"/>
              <a:t> Alanı</a:t>
            </a:r>
          </a:p>
        </p:txBody>
      </p:sp>
      <p:sp>
        <p:nvSpPr>
          <p:cNvPr id="33" name="Oval 32"/>
          <p:cNvSpPr/>
          <p:nvPr userDrawn="1"/>
        </p:nvSpPr>
        <p:spPr>
          <a:xfrm>
            <a:off x="8610744" y="2403810"/>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4" name="Text Placeholder 30"/>
          <p:cNvSpPr>
            <a:spLocks noGrp="1"/>
          </p:cNvSpPr>
          <p:nvPr>
            <p:ph type="body" sz="quarter" idx="29" hasCustomPrompt="1"/>
          </p:nvPr>
        </p:nvSpPr>
        <p:spPr>
          <a:xfrm>
            <a:off x="8807644" y="2316465"/>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LOREM IPSUM</a:t>
            </a:r>
          </a:p>
        </p:txBody>
      </p:sp>
      <p:sp>
        <p:nvSpPr>
          <p:cNvPr id="35" name="Text Placeholder 30"/>
          <p:cNvSpPr>
            <a:spLocks noGrp="1"/>
          </p:cNvSpPr>
          <p:nvPr>
            <p:ph type="body" sz="quarter" idx="30" hasCustomPrompt="1"/>
          </p:nvPr>
        </p:nvSpPr>
        <p:spPr>
          <a:xfrm>
            <a:off x="8807644" y="2687770"/>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err="1"/>
              <a:t>Metin</a:t>
            </a:r>
            <a:r>
              <a:rPr lang="en-US" dirty="0"/>
              <a:t> Alanı</a:t>
            </a:r>
          </a:p>
        </p:txBody>
      </p:sp>
      <p:sp>
        <p:nvSpPr>
          <p:cNvPr id="73" name="Oval 72"/>
          <p:cNvSpPr/>
          <p:nvPr userDrawn="1"/>
        </p:nvSpPr>
        <p:spPr>
          <a:xfrm>
            <a:off x="8602293" y="3776011"/>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74" name="Text Placeholder 30"/>
          <p:cNvSpPr>
            <a:spLocks noGrp="1"/>
          </p:cNvSpPr>
          <p:nvPr>
            <p:ph type="body" sz="quarter" idx="31" hasCustomPrompt="1"/>
          </p:nvPr>
        </p:nvSpPr>
        <p:spPr>
          <a:xfrm>
            <a:off x="8799193" y="3688666"/>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LOREM IPSUM</a:t>
            </a:r>
          </a:p>
        </p:txBody>
      </p:sp>
      <p:sp>
        <p:nvSpPr>
          <p:cNvPr id="75" name="Text Placeholder 30"/>
          <p:cNvSpPr>
            <a:spLocks noGrp="1"/>
          </p:cNvSpPr>
          <p:nvPr>
            <p:ph type="body" sz="quarter" idx="32" hasCustomPrompt="1"/>
          </p:nvPr>
        </p:nvSpPr>
        <p:spPr>
          <a:xfrm>
            <a:off x="8799193" y="4059971"/>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err="1"/>
              <a:t>Metin</a:t>
            </a:r>
            <a:r>
              <a:rPr lang="en-US" dirty="0"/>
              <a:t> Alanı</a:t>
            </a:r>
          </a:p>
        </p:txBody>
      </p:sp>
      <p:sp>
        <p:nvSpPr>
          <p:cNvPr id="76" name="Oval 75"/>
          <p:cNvSpPr/>
          <p:nvPr userDrawn="1"/>
        </p:nvSpPr>
        <p:spPr>
          <a:xfrm>
            <a:off x="8602293" y="5192144"/>
            <a:ext cx="108000" cy="108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77" name="Text Placeholder 30"/>
          <p:cNvSpPr>
            <a:spLocks noGrp="1"/>
          </p:cNvSpPr>
          <p:nvPr>
            <p:ph type="body" sz="quarter" idx="33" hasCustomPrompt="1"/>
          </p:nvPr>
        </p:nvSpPr>
        <p:spPr>
          <a:xfrm>
            <a:off x="8799193" y="5104799"/>
            <a:ext cx="2862000" cy="371306"/>
          </a:xfrm>
          <a:prstGeom prst="rect">
            <a:avLst/>
          </a:prstGeom>
        </p:spPr>
        <p:txBody>
          <a:bodyPr anchor="ctr"/>
          <a:lstStyle>
            <a:lvl1pPr marL="0" indent="0" algn="l">
              <a:buNone/>
              <a:defRPr sz="1200" b="1"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a:t>LOREM IPSUM</a:t>
            </a:r>
          </a:p>
        </p:txBody>
      </p:sp>
      <p:sp>
        <p:nvSpPr>
          <p:cNvPr id="78" name="Text Placeholder 30"/>
          <p:cNvSpPr>
            <a:spLocks noGrp="1"/>
          </p:cNvSpPr>
          <p:nvPr>
            <p:ph type="body" sz="quarter" idx="34" hasCustomPrompt="1"/>
          </p:nvPr>
        </p:nvSpPr>
        <p:spPr>
          <a:xfrm>
            <a:off x="8799193" y="5476104"/>
            <a:ext cx="2862000" cy="759462"/>
          </a:xfrm>
          <a:prstGeom prst="rect">
            <a:avLst/>
          </a:prstGeom>
        </p:spPr>
        <p:txBody>
          <a:bodyPr anchor="t"/>
          <a:lstStyle>
            <a:lvl1pPr marL="0" indent="0" algn="l">
              <a:lnSpc>
                <a:spcPct val="150000"/>
              </a:lnSpc>
              <a:buNone/>
              <a:defRPr sz="1000" b="0" baseline="0">
                <a:solidFill>
                  <a:schemeClr val="tx1"/>
                </a:solidFill>
                <a:latin typeface="Arial" charset="0"/>
                <a:ea typeface="Arial" charset="0"/>
                <a:cs typeface="Arial" charset="0"/>
              </a:defRPr>
            </a:lvl1pPr>
            <a:lvl2pPr marL="457200" indent="0">
              <a:buNone/>
              <a:defRPr sz="1200" b="1">
                <a:latin typeface="Arial" charset="0"/>
                <a:ea typeface="Arial" charset="0"/>
                <a:cs typeface="Arial" charset="0"/>
              </a:defRPr>
            </a:lvl2pPr>
            <a:lvl3pPr marL="914400" indent="0">
              <a:buNone/>
              <a:defRPr sz="1200" b="1">
                <a:latin typeface="Arial" charset="0"/>
                <a:ea typeface="Arial" charset="0"/>
                <a:cs typeface="Arial" charset="0"/>
              </a:defRPr>
            </a:lvl3pPr>
            <a:lvl4pPr marL="1371600" indent="0">
              <a:buNone/>
              <a:defRPr sz="1200" b="1">
                <a:latin typeface="Arial" charset="0"/>
                <a:ea typeface="Arial" charset="0"/>
                <a:cs typeface="Arial" charset="0"/>
              </a:defRPr>
            </a:lvl4pPr>
            <a:lvl5pPr marL="1828800" indent="0">
              <a:buNone/>
              <a:defRPr sz="1200" b="1">
                <a:latin typeface="Arial" charset="0"/>
                <a:ea typeface="Arial" charset="0"/>
                <a:cs typeface="Arial" charset="0"/>
              </a:defRPr>
            </a:lvl5pPr>
          </a:lstStyle>
          <a:p>
            <a:pPr lvl="0"/>
            <a:r>
              <a:rPr lang="en-US" dirty="0" err="1"/>
              <a:t>Metin</a:t>
            </a:r>
            <a:r>
              <a:rPr lang="en-US" dirty="0"/>
              <a:t> Alanı</a:t>
            </a:r>
          </a:p>
        </p:txBody>
      </p:sp>
      <p:sp>
        <p:nvSpPr>
          <p:cNvPr id="24" name="Picture Placeholder 11"/>
          <p:cNvSpPr>
            <a:spLocks noGrp="1"/>
          </p:cNvSpPr>
          <p:nvPr>
            <p:ph type="pic" sz="quarter" idx="10" hasCustomPrompt="1"/>
          </p:nvPr>
        </p:nvSpPr>
        <p:spPr>
          <a:xfrm>
            <a:off x="-447" y="3"/>
            <a:ext cx="4011193" cy="6862715"/>
          </a:xfrm>
          <a:custGeom>
            <a:avLst/>
            <a:gdLst>
              <a:gd name="connsiteX0" fmla="*/ 0 w 4006392"/>
              <a:gd name="connsiteY0" fmla="*/ 0 h 6858000"/>
              <a:gd name="connsiteX1" fmla="*/ 4006392 w 4006392"/>
              <a:gd name="connsiteY1" fmla="*/ 0 h 6858000"/>
              <a:gd name="connsiteX2" fmla="*/ 4006392 w 4006392"/>
              <a:gd name="connsiteY2" fmla="*/ 6858000 h 6858000"/>
              <a:gd name="connsiteX3" fmla="*/ 0 w 4006392"/>
              <a:gd name="connsiteY3" fmla="*/ 6858000 h 6858000"/>
              <a:gd name="connsiteX4" fmla="*/ 0 w 4006392"/>
              <a:gd name="connsiteY4" fmla="*/ 0 h 6858000"/>
              <a:gd name="connsiteX0" fmla="*/ 0 w 4006392"/>
              <a:gd name="connsiteY0" fmla="*/ 0 h 6858000"/>
              <a:gd name="connsiteX1" fmla="*/ 4006392 w 4006392"/>
              <a:gd name="connsiteY1" fmla="*/ 0 h 6858000"/>
              <a:gd name="connsiteX2" fmla="*/ 4006392 w 4006392"/>
              <a:gd name="connsiteY2" fmla="*/ 6858000 h 6858000"/>
              <a:gd name="connsiteX3" fmla="*/ 0 w 4006392"/>
              <a:gd name="connsiteY3" fmla="*/ 5905500 h 6858000"/>
              <a:gd name="connsiteX4" fmla="*/ 0 w 4006392"/>
              <a:gd name="connsiteY4" fmla="*/ 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91440 w 4006392"/>
              <a:gd name="connsiteY4" fmla="*/ 59969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82140 w 4006392"/>
              <a:gd name="connsiteY4" fmla="*/ 6835140 h 6858000"/>
              <a:gd name="connsiteX0" fmla="*/ 0 w 4006392"/>
              <a:gd name="connsiteY0" fmla="*/ 5905500 h 6870527"/>
              <a:gd name="connsiteX1" fmla="*/ 0 w 4006392"/>
              <a:gd name="connsiteY1" fmla="*/ 0 h 6870527"/>
              <a:gd name="connsiteX2" fmla="*/ 4006392 w 4006392"/>
              <a:gd name="connsiteY2" fmla="*/ 0 h 6870527"/>
              <a:gd name="connsiteX3" fmla="*/ 4006392 w 4006392"/>
              <a:gd name="connsiteY3" fmla="*/ 6858000 h 6870527"/>
              <a:gd name="connsiteX4" fmla="*/ 1882140 w 4006392"/>
              <a:gd name="connsiteY4" fmla="*/ 6835140 h 6870527"/>
              <a:gd name="connsiteX0" fmla="*/ 0 w 4006392"/>
              <a:gd name="connsiteY0" fmla="*/ 5905500 h 6872648"/>
              <a:gd name="connsiteX1" fmla="*/ 0 w 4006392"/>
              <a:gd name="connsiteY1" fmla="*/ 0 h 6872648"/>
              <a:gd name="connsiteX2" fmla="*/ 4006392 w 4006392"/>
              <a:gd name="connsiteY2" fmla="*/ 0 h 6872648"/>
              <a:gd name="connsiteX3" fmla="*/ 4006392 w 4006392"/>
              <a:gd name="connsiteY3" fmla="*/ 6858000 h 6872648"/>
              <a:gd name="connsiteX4" fmla="*/ 2428240 w 4006392"/>
              <a:gd name="connsiteY4" fmla="*/ 6847840 h 6872648"/>
              <a:gd name="connsiteX0" fmla="*/ 0 w 4006392"/>
              <a:gd name="connsiteY0" fmla="*/ 5905500 h 6880041"/>
              <a:gd name="connsiteX1" fmla="*/ 0 w 4006392"/>
              <a:gd name="connsiteY1" fmla="*/ 0 h 6880041"/>
              <a:gd name="connsiteX2" fmla="*/ 4006392 w 4006392"/>
              <a:gd name="connsiteY2" fmla="*/ 0 h 6880041"/>
              <a:gd name="connsiteX3" fmla="*/ 4006392 w 4006392"/>
              <a:gd name="connsiteY3" fmla="*/ 6858000 h 6880041"/>
              <a:gd name="connsiteX4" fmla="*/ 2415540 w 4006392"/>
              <a:gd name="connsiteY4" fmla="*/ 6873240 h 6880041"/>
              <a:gd name="connsiteX0" fmla="*/ 0 w 4006392"/>
              <a:gd name="connsiteY0" fmla="*/ 5905500 h 6949440"/>
              <a:gd name="connsiteX1" fmla="*/ 0 w 4006392"/>
              <a:gd name="connsiteY1" fmla="*/ 0 h 6949440"/>
              <a:gd name="connsiteX2" fmla="*/ 4006392 w 4006392"/>
              <a:gd name="connsiteY2" fmla="*/ 0 h 6949440"/>
              <a:gd name="connsiteX3" fmla="*/ 4006392 w 4006392"/>
              <a:gd name="connsiteY3" fmla="*/ 6858000 h 6949440"/>
              <a:gd name="connsiteX4" fmla="*/ 2263140 w 4006392"/>
              <a:gd name="connsiteY4" fmla="*/ 6949440 h 6949440"/>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2263140 w 4006392"/>
              <a:gd name="connsiteY5" fmla="*/ 6949440 h 7384137"/>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1691640 w 4006392"/>
              <a:gd name="connsiteY5" fmla="*/ 5933440 h 7384137"/>
              <a:gd name="connsiteX0" fmla="*/ 0 w 4006392"/>
              <a:gd name="connsiteY0" fmla="*/ 5905500 h 7384137"/>
              <a:gd name="connsiteX1" fmla="*/ 0 w 4006392"/>
              <a:gd name="connsiteY1" fmla="*/ 0 h 7384137"/>
              <a:gd name="connsiteX2" fmla="*/ 4006392 w 4006392"/>
              <a:gd name="connsiteY2" fmla="*/ 0 h 7384137"/>
              <a:gd name="connsiteX3" fmla="*/ 4006392 w 4006392"/>
              <a:gd name="connsiteY3" fmla="*/ 6858000 h 7384137"/>
              <a:gd name="connsiteX4" fmla="*/ 2870200 w 4006392"/>
              <a:gd name="connsiteY4" fmla="*/ 6921498 h 7384137"/>
              <a:gd name="connsiteX5" fmla="*/ 1691640 w 4006392"/>
              <a:gd name="connsiteY5" fmla="*/ 5933440 h 7384137"/>
              <a:gd name="connsiteX0" fmla="*/ 0 w 4006392"/>
              <a:gd name="connsiteY0" fmla="*/ 5905500 h 7367333"/>
              <a:gd name="connsiteX1" fmla="*/ 0 w 4006392"/>
              <a:gd name="connsiteY1" fmla="*/ 0 h 7367333"/>
              <a:gd name="connsiteX2" fmla="*/ 4006392 w 4006392"/>
              <a:gd name="connsiteY2" fmla="*/ 0 h 7367333"/>
              <a:gd name="connsiteX3" fmla="*/ 4006392 w 4006392"/>
              <a:gd name="connsiteY3" fmla="*/ 6858000 h 7367333"/>
              <a:gd name="connsiteX4" fmla="*/ 2197100 w 4006392"/>
              <a:gd name="connsiteY4" fmla="*/ 6857998 h 7367333"/>
              <a:gd name="connsiteX5" fmla="*/ 1691640 w 4006392"/>
              <a:gd name="connsiteY5" fmla="*/ 5933440 h 7367333"/>
              <a:gd name="connsiteX0" fmla="*/ 0 w 4006392"/>
              <a:gd name="connsiteY0" fmla="*/ 5905500 h 7364097"/>
              <a:gd name="connsiteX1" fmla="*/ 0 w 4006392"/>
              <a:gd name="connsiteY1" fmla="*/ 0 h 7364097"/>
              <a:gd name="connsiteX2" fmla="*/ 4006392 w 4006392"/>
              <a:gd name="connsiteY2" fmla="*/ 0 h 7364097"/>
              <a:gd name="connsiteX3" fmla="*/ 4006392 w 4006392"/>
              <a:gd name="connsiteY3" fmla="*/ 6858000 h 7364097"/>
              <a:gd name="connsiteX4" fmla="*/ 1854200 w 4006392"/>
              <a:gd name="connsiteY4" fmla="*/ 6845298 h 7364097"/>
              <a:gd name="connsiteX5" fmla="*/ 1691640 w 4006392"/>
              <a:gd name="connsiteY5" fmla="*/ 5933440 h 7364097"/>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691640 w 4006392"/>
              <a:gd name="connsiteY5" fmla="*/ 59334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691640 w 4006392"/>
              <a:gd name="connsiteY5" fmla="*/ 59334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336040 w 4006392"/>
              <a:gd name="connsiteY5" fmla="*/ 5920740 h 7437276"/>
              <a:gd name="connsiteX0" fmla="*/ 0 w 4006392"/>
              <a:gd name="connsiteY0" fmla="*/ 5905500 h 7437276"/>
              <a:gd name="connsiteX1" fmla="*/ 0 w 4006392"/>
              <a:gd name="connsiteY1" fmla="*/ 0 h 7437276"/>
              <a:gd name="connsiteX2" fmla="*/ 4006392 w 4006392"/>
              <a:gd name="connsiteY2" fmla="*/ 0 h 7437276"/>
              <a:gd name="connsiteX3" fmla="*/ 4006392 w 4006392"/>
              <a:gd name="connsiteY3" fmla="*/ 6858000 h 7437276"/>
              <a:gd name="connsiteX4" fmla="*/ 1854200 w 4006392"/>
              <a:gd name="connsiteY4" fmla="*/ 6845298 h 7437276"/>
              <a:gd name="connsiteX5" fmla="*/ 1336040 w 4006392"/>
              <a:gd name="connsiteY5" fmla="*/ 5920740 h 7437276"/>
              <a:gd name="connsiteX0" fmla="*/ 0 w 4006392"/>
              <a:gd name="connsiteY0" fmla="*/ 5905500 h 6979860"/>
              <a:gd name="connsiteX1" fmla="*/ 0 w 4006392"/>
              <a:gd name="connsiteY1" fmla="*/ 0 h 6979860"/>
              <a:gd name="connsiteX2" fmla="*/ 4006392 w 4006392"/>
              <a:gd name="connsiteY2" fmla="*/ 0 h 6979860"/>
              <a:gd name="connsiteX3" fmla="*/ 4006392 w 4006392"/>
              <a:gd name="connsiteY3" fmla="*/ 6858000 h 6979860"/>
              <a:gd name="connsiteX4" fmla="*/ 1854200 w 4006392"/>
              <a:gd name="connsiteY4" fmla="*/ 6845298 h 6979860"/>
              <a:gd name="connsiteX5" fmla="*/ 1336040 w 4006392"/>
              <a:gd name="connsiteY5" fmla="*/ 5920740 h 697986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58000"/>
              <a:gd name="connsiteX1" fmla="*/ 0 w 4006392"/>
              <a:gd name="connsiteY1" fmla="*/ 0 h 6858000"/>
              <a:gd name="connsiteX2" fmla="*/ 4006392 w 4006392"/>
              <a:gd name="connsiteY2" fmla="*/ 0 h 6858000"/>
              <a:gd name="connsiteX3" fmla="*/ 4006392 w 4006392"/>
              <a:gd name="connsiteY3" fmla="*/ 6858000 h 6858000"/>
              <a:gd name="connsiteX4" fmla="*/ 1854200 w 4006392"/>
              <a:gd name="connsiteY4" fmla="*/ 6845298 h 6858000"/>
              <a:gd name="connsiteX5" fmla="*/ 1336040 w 4006392"/>
              <a:gd name="connsiteY5" fmla="*/ 5920740 h 6858000"/>
              <a:gd name="connsiteX0" fmla="*/ 0 w 4006392"/>
              <a:gd name="connsiteY0" fmla="*/ 5905500 h 6862715"/>
              <a:gd name="connsiteX1" fmla="*/ 0 w 4006392"/>
              <a:gd name="connsiteY1" fmla="*/ 0 h 6862715"/>
              <a:gd name="connsiteX2" fmla="*/ 4006392 w 4006392"/>
              <a:gd name="connsiteY2" fmla="*/ 0 h 6862715"/>
              <a:gd name="connsiteX3" fmla="*/ 4006392 w 4006392"/>
              <a:gd name="connsiteY3" fmla="*/ 6858000 h 6862715"/>
              <a:gd name="connsiteX4" fmla="*/ 1875972 w 4006392"/>
              <a:gd name="connsiteY4" fmla="*/ 6862715 h 6862715"/>
              <a:gd name="connsiteX5" fmla="*/ 1336040 w 4006392"/>
              <a:gd name="connsiteY5" fmla="*/ 5920740 h 6862715"/>
              <a:gd name="connsiteX0" fmla="*/ 0 w 4006392"/>
              <a:gd name="connsiteY0" fmla="*/ 5905500 h 6862715"/>
              <a:gd name="connsiteX1" fmla="*/ 0 w 4006392"/>
              <a:gd name="connsiteY1" fmla="*/ 0 h 6862715"/>
              <a:gd name="connsiteX2" fmla="*/ 4006392 w 4006392"/>
              <a:gd name="connsiteY2" fmla="*/ 0 h 6862715"/>
              <a:gd name="connsiteX3" fmla="*/ 4006392 w 4006392"/>
              <a:gd name="connsiteY3" fmla="*/ 6858000 h 6862715"/>
              <a:gd name="connsiteX4" fmla="*/ 1875972 w 4006392"/>
              <a:gd name="connsiteY4" fmla="*/ 6862715 h 6862715"/>
              <a:gd name="connsiteX5" fmla="*/ 1336040 w 4006392"/>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36040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36040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05500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47274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0746"/>
              <a:gd name="connsiteY0" fmla="*/ 5956557 h 6862715"/>
              <a:gd name="connsiteX1" fmla="*/ 0 w 4010746"/>
              <a:gd name="connsiteY1" fmla="*/ 0 h 6862715"/>
              <a:gd name="connsiteX2" fmla="*/ 4006392 w 4010746"/>
              <a:gd name="connsiteY2" fmla="*/ 0 h 6862715"/>
              <a:gd name="connsiteX3" fmla="*/ 4010746 w 4010746"/>
              <a:gd name="connsiteY3" fmla="*/ 6862355 h 6862715"/>
              <a:gd name="connsiteX4" fmla="*/ 1875972 w 4010746"/>
              <a:gd name="connsiteY4" fmla="*/ 6862715 h 6862715"/>
              <a:gd name="connsiteX5" fmla="*/ 1322977 w 4010746"/>
              <a:gd name="connsiteY5" fmla="*/ 5920740 h 6862715"/>
              <a:gd name="connsiteX0" fmla="*/ 0 w 4015388"/>
              <a:gd name="connsiteY0" fmla="*/ 5933349 h 6862715"/>
              <a:gd name="connsiteX1" fmla="*/ 4642 w 4015388"/>
              <a:gd name="connsiteY1" fmla="*/ 0 h 6862715"/>
              <a:gd name="connsiteX2" fmla="*/ 4011034 w 4015388"/>
              <a:gd name="connsiteY2" fmla="*/ 0 h 6862715"/>
              <a:gd name="connsiteX3" fmla="*/ 4015388 w 4015388"/>
              <a:gd name="connsiteY3" fmla="*/ 6862355 h 6862715"/>
              <a:gd name="connsiteX4" fmla="*/ 1880614 w 4015388"/>
              <a:gd name="connsiteY4" fmla="*/ 6862715 h 6862715"/>
              <a:gd name="connsiteX5" fmla="*/ 1327619 w 4015388"/>
              <a:gd name="connsiteY5" fmla="*/ 5920740 h 6862715"/>
              <a:gd name="connsiteX0" fmla="*/ 447 w 4011193"/>
              <a:gd name="connsiteY0" fmla="*/ 5937991 h 6862715"/>
              <a:gd name="connsiteX1" fmla="*/ 447 w 4011193"/>
              <a:gd name="connsiteY1" fmla="*/ 0 h 6862715"/>
              <a:gd name="connsiteX2" fmla="*/ 4006839 w 4011193"/>
              <a:gd name="connsiteY2" fmla="*/ 0 h 6862715"/>
              <a:gd name="connsiteX3" fmla="*/ 4011193 w 4011193"/>
              <a:gd name="connsiteY3" fmla="*/ 6862355 h 6862715"/>
              <a:gd name="connsiteX4" fmla="*/ 1876419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6419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2342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217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2174 w 4011193"/>
              <a:gd name="connsiteY5" fmla="*/ 5920740 h 6862715"/>
              <a:gd name="connsiteX0" fmla="*/ 447 w 4011193"/>
              <a:gd name="connsiteY0" fmla="*/ 5924066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90973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25115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34148 w 4011193"/>
              <a:gd name="connsiteY5" fmla="*/ 5936266 h 6862715"/>
              <a:gd name="connsiteX0" fmla="*/ 447 w 4011193"/>
              <a:gd name="connsiteY0" fmla="*/ 5957519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5856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45299 w 4011193"/>
              <a:gd name="connsiteY5" fmla="*/ 595856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71130 w 4011193"/>
              <a:gd name="connsiteY5" fmla="*/ 5948236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32738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43070 h 6862715"/>
              <a:gd name="connsiteX0" fmla="*/ 447 w 4011193"/>
              <a:gd name="connsiteY0" fmla="*/ 5942021 h 6862715"/>
              <a:gd name="connsiteX1" fmla="*/ 447 w 4011193"/>
              <a:gd name="connsiteY1" fmla="*/ 0 h 6862715"/>
              <a:gd name="connsiteX2" fmla="*/ 4006839 w 4011193"/>
              <a:gd name="connsiteY2" fmla="*/ 0 h 6862715"/>
              <a:gd name="connsiteX3" fmla="*/ 4011193 w 4011193"/>
              <a:gd name="connsiteY3" fmla="*/ 6862355 h 6862715"/>
              <a:gd name="connsiteX4" fmla="*/ 1871777 w 4011193"/>
              <a:gd name="connsiteY4" fmla="*/ 6862715 h 6862715"/>
              <a:gd name="connsiteX5" fmla="*/ 1355632 w 4011193"/>
              <a:gd name="connsiteY5" fmla="*/ 5943070 h 686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1193" h="6862715">
                <a:moveTo>
                  <a:pt x="447" y="5942021"/>
                </a:moveTo>
                <a:cubicBezTo>
                  <a:pt x="1994" y="3964238"/>
                  <a:pt x="-1100" y="1977783"/>
                  <a:pt x="447" y="0"/>
                </a:cubicBezTo>
                <a:lnTo>
                  <a:pt x="4006839" y="0"/>
                </a:lnTo>
                <a:cubicBezTo>
                  <a:pt x="4008290" y="2287452"/>
                  <a:pt x="4009742" y="4574903"/>
                  <a:pt x="4011193" y="6862355"/>
                </a:cubicBezTo>
                <a:lnTo>
                  <a:pt x="1871777" y="6862715"/>
                </a:lnTo>
                <a:cubicBezTo>
                  <a:pt x="1862654" y="6407174"/>
                  <a:pt x="1982144" y="5925634"/>
                  <a:pt x="1355632" y="5943070"/>
                </a:cubicBezTo>
              </a:path>
            </a:pathLst>
          </a:custGeom>
        </p:spPr>
        <p:txBody>
          <a:bodyPr anchor="ctr"/>
          <a:lstStyle>
            <a:lvl1pPr marL="0" indent="0" algn="ctr">
              <a:buNone/>
              <a:defRPr sz="1000" b="1" baseline="0">
                <a:latin typeface="Arial" charset="0"/>
                <a:ea typeface="Arial" charset="0"/>
                <a:cs typeface="Arial" charset="0"/>
              </a:defRPr>
            </a:lvl1pPr>
          </a:lstStyle>
          <a:p>
            <a:r>
              <a:rPr lang="en-US" dirty="0" err="1"/>
              <a:t>Fotoğraf</a:t>
            </a:r>
            <a:r>
              <a:rPr lang="en-US" dirty="0"/>
              <a:t> </a:t>
            </a:r>
            <a:r>
              <a:rPr lang="en-US" dirty="0" err="1"/>
              <a:t>Yükleme</a:t>
            </a:r>
            <a:r>
              <a:rPr lang="en-US" dirty="0"/>
              <a:t> Alanı</a:t>
            </a:r>
          </a:p>
          <a:p>
            <a:r>
              <a:rPr lang="en-US" dirty="0"/>
              <a:t>(</a:t>
            </a:r>
            <a:r>
              <a:rPr lang="en-US" dirty="0" err="1"/>
              <a:t>Fotoğraf</a:t>
            </a:r>
            <a:r>
              <a:rPr lang="en-US" dirty="0"/>
              <a:t> </a:t>
            </a:r>
            <a:r>
              <a:rPr lang="en-US" dirty="0" err="1"/>
              <a:t>yüklemek</a:t>
            </a:r>
            <a:r>
              <a:rPr lang="en-US" dirty="0"/>
              <a:t> </a:t>
            </a:r>
            <a:r>
              <a:rPr lang="en-US" dirty="0" err="1"/>
              <a:t>için</a:t>
            </a:r>
            <a:r>
              <a:rPr lang="en-US" dirty="0"/>
              <a:t> </a:t>
            </a:r>
            <a:r>
              <a:rPr lang="en-US" dirty="0" err="1"/>
              <a:t>çift</a:t>
            </a:r>
            <a:r>
              <a:rPr lang="en-US" dirty="0"/>
              <a:t> (</a:t>
            </a:r>
            <a:r>
              <a:rPr lang="en-US" dirty="0" err="1"/>
              <a:t>iki</a:t>
            </a:r>
            <a:r>
              <a:rPr lang="en-US" dirty="0"/>
              <a:t>) </a:t>
            </a:r>
            <a:r>
              <a:rPr lang="en-US" dirty="0" err="1"/>
              <a:t>kere</a:t>
            </a:r>
            <a:r>
              <a:rPr lang="en-US" dirty="0"/>
              <a:t> </a:t>
            </a:r>
            <a:r>
              <a:rPr lang="en-US" dirty="0" err="1"/>
              <a:t>tıklayınız</a:t>
            </a:r>
            <a:r>
              <a:rPr lang="en-US" dirty="0"/>
              <a:t>.</a:t>
            </a:r>
          </a:p>
        </p:txBody>
      </p:sp>
      <p:sp>
        <p:nvSpPr>
          <p:cNvPr id="25" name="Dikdörtgen 8"/>
          <p:cNvSpPr/>
          <p:nvPr userDrawn="1"/>
        </p:nvSpPr>
        <p:spPr>
          <a:xfrm flipV="1">
            <a:off x="4729491" y="3411000"/>
            <a:ext cx="648000" cy="18000"/>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3" name="TextBox 2">
            <a:extLst>
              <a:ext uri="{FF2B5EF4-FFF2-40B4-BE49-F238E27FC236}">
                <a16:creationId xmlns:a16="http://schemas.microsoft.com/office/drawing/2014/main" id="{789522B7-E7B7-8F4C-8D4C-6A2BDD354054}"/>
              </a:ext>
            </a:extLst>
          </p:cNvPr>
          <p:cNvSpPr txBox="1"/>
          <p:nvPr userDrawn="1"/>
        </p:nvSpPr>
        <p:spPr>
          <a:xfrm>
            <a:off x="130629" y="-90623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401072564"/>
      </p:ext>
    </p:extLst>
  </p:cSld>
  <p:clrMapOvr>
    <a:masterClrMapping/>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D2AD68F8-98B4-2D41-A0D6-9677A36854DE}" type="slidenum">
              <a:rPr lang="en-US" smtClean="0"/>
              <a:t>‹#›</a:t>
            </a:fld>
            <a:endParaRPr lang="en-US" dirty="0"/>
          </a:p>
        </p:txBody>
      </p:sp>
    </p:spTree>
    <p:extLst>
      <p:ext uri="{BB962C8B-B14F-4D97-AF65-F5344CB8AC3E}">
        <p14:creationId xmlns:p14="http://schemas.microsoft.com/office/powerpoint/2010/main" val="104320337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42424545"/>
      </p:ext>
    </p:extLst>
  </p:cSld>
  <p:clrMap bg1="lt1" tx1="dk1" bg2="lt2" tx2="dk2" accent1="accent1" accent2="accent2" accent3="accent3" accent4="accent4" accent5="accent5" accent6="accent6" hlink="hlink" folHlink="folHlink"/>
  <p:sldLayoutIdLst>
    <p:sldLayoutId id="2147483713" r:id="rId1"/>
    <p:sldLayoutId id="2147483715" r:id="rId2"/>
    <p:sldLayoutId id="2147483734" r:id="rId3"/>
    <p:sldLayoutId id="2147483721" r:id="rId4"/>
    <p:sldLayoutId id="2147483735" r:id="rId5"/>
    <p:sldLayoutId id="2147483661" r:id="rId6"/>
    <p:sldLayoutId id="2147483693" r:id="rId7"/>
    <p:sldLayoutId id="2147483736" r:id="rId8"/>
    <p:sldLayoutId id="2147483665" r:id="rId9"/>
    <p:sldLayoutId id="2147483702" r:id="rId10"/>
    <p:sldLayoutId id="2147483711" r:id="rId11"/>
    <p:sldLayoutId id="2147483662" r:id="rId12"/>
    <p:sldLayoutId id="2147483699" r:id="rId13"/>
    <p:sldLayoutId id="2147483698" r:id="rId14"/>
    <p:sldLayoutId id="2147483664" r:id="rId15"/>
    <p:sldLayoutId id="2147483667" r:id="rId16"/>
    <p:sldLayoutId id="2147483668" r:id="rId17"/>
    <p:sldLayoutId id="2147483709" r:id="rId18"/>
    <p:sldLayoutId id="2147483692" r:id="rId19"/>
    <p:sldLayoutId id="2147483700" r:id="rId20"/>
    <p:sldLayoutId id="2147483703" r:id="rId21"/>
    <p:sldLayoutId id="2147483732" r:id="rId22"/>
    <p:sldLayoutId id="2147483666" r:id="rId23"/>
    <p:sldLayoutId id="2147483738" r:id="rId24"/>
    <p:sldLayoutId id="2147483739" r:id="rId25"/>
    <p:sldLayoutId id="2147483740" r:id="rId26"/>
    <p:sldLayoutId id="2147483743" r:id="rId27"/>
    <p:sldLayoutId id="2147483744" r:id="rId28"/>
    <p:sldLayoutId id="2147483745" r:id="rId29"/>
    <p:sldLayoutId id="2147483747" r:id="rId30"/>
    <p:sldLayoutId id="2147483750" r:id="rId31"/>
    <p:sldLayoutId id="2147483751" r:id="rId32"/>
    <p:sldLayoutId id="2147483753" r:id="rId33"/>
    <p:sldLayoutId id="2147483755" r:id="rId34"/>
    <p:sldLayoutId id="2147483756" r:id="rId3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35.xml"/><Relationship Id="rId5" Type="http://schemas.openxmlformats.org/officeDocument/2006/relationships/image" Target="../media/image28.png"/><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1.png"/></Relationships>
</file>

<file path=ppt/slides/_rels/slide4.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35.xml"/><Relationship Id="rId4" Type="http://schemas.openxmlformats.org/officeDocument/2006/relationships/image" Target="../media/image34.jpg"/></Relationships>
</file>

<file path=ppt/slides/_rels/slide5.xml.rels><?xml version="1.0" encoding="UTF-8" standalone="yes"?>
<Relationships xmlns="http://schemas.openxmlformats.org/package/2006/relationships"><Relationship Id="rId8" Type="http://schemas.openxmlformats.org/officeDocument/2006/relationships/image" Target="../media/image41.jpeg"/><Relationship Id="rId13" Type="http://schemas.openxmlformats.org/officeDocument/2006/relationships/image" Target="../media/image46.jpeg"/><Relationship Id="rId3" Type="http://schemas.openxmlformats.org/officeDocument/2006/relationships/image" Target="../media/image36.jpg"/><Relationship Id="rId7" Type="http://schemas.openxmlformats.org/officeDocument/2006/relationships/image" Target="../media/image40.jpeg"/><Relationship Id="rId12" Type="http://schemas.openxmlformats.org/officeDocument/2006/relationships/image" Target="../media/image45.jpeg"/><Relationship Id="rId2" Type="http://schemas.openxmlformats.org/officeDocument/2006/relationships/image" Target="../media/image35.jpg"/><Relationship Id="rId1" Type="http://schemas.openxmlformats.org/officeDocument/2006/relationships/slideLayout" Target="../slideLayouts/slideLayout35.xml"/><Relationship Id="rId6" Type="http://schemas.openxmlformats.org/officeDocument/2006/relationships/image" Target="../media/image39.jpeg"/><Relationship Id="rId11" Type="http://schemas.openxmlformats.org/officeDocument/2006/relationships/image" Target="../media/image44.jpeg"/><Relationship Id="rId5" Type="http://schemas.openxmlformats.org/officeDocument/2006/relationships/image" Target="../media/image38.png"/><Relationship Id="rId10" Type="http://schemas.openxmlformats.org/officeDocument/2006/relationships/image" Target="../media/image43.jpeg"/><Relationship Id="rId4" Type="http://schemas.openxmlformats.org/officeDocument/2006/relationships/image" Target="../media/image37.jpg"/><Relationship Id="rId9" Type="http://schemas.openxmlformats.org/officeDocument/2006/relationships/image" Target="../media/image42.jpeg"/></Relationships>
</file>

<file path=ppt/slides/_rels/slide6.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52.png"/><Relationship Id="rId18" Type="http://schemas.microsoft.com/office/2007/relationships/hdphoto" Target="../media/hdphoto8.wdp"/><Relationship Id="rId26" Type="http://schemas.microsoft.com/office/2007/relationships/hdphoto" Target="../media/hdphoto12.wdp"/><Relationship Id="rId3" Type="http://schemas.openxmlformats.org/officeDocument/2006/relationships/image" Target="../media/image47.png"/><Relationship Id="rId21" Type="http://schemas.openxmlformats.org/officeDocument/2006/relationships/image" Target="../media/image56.png"/><Relationship Id="rId7" Type="http://schemas.openxmlformats.org/officeDocument/2006/relationships/image" Target="../media/image49.png"/><Relationship Id="rId12" Type="http://schemas.microsoft.com/office/2007/relationships/hdphoto" Target="../media/hdphoto5.wdp"/><Relationship Id="rId17" Type="http://schemas.openxmlformats.org/officeDocument/2006/relationships/image" Target="../media/image54.png"/><Relationship Id="rId25" Type="http://schemas.openxmlformats.org/officeDocument/2006/relationships/image" Target="../media/image58.png"/><Relationship Id="rId2" Type="http://schemas.openxmlformats.org/officeDocument/2006/relationships/notesSlide" Target="../notesSlides/notesSlide1.xml"/><Relationship Id="rId16" Type="http://schemas.microsoft.com/office/2007/relationships/hdphoto" Target="../media/hdphoto7.wdp"/><Relationship Id="rId20" Type="http://schemas.microsoft.com/office/2007/relationships/hdphoto" Target="../media/hdphoto9.wdp"/><Relationship Id="rId1" Type="http://schemas.openxmlformats.org/officeDocument/2006/relationships/slideLayout" Target="../slideLayouts/slideLayout25.xml"/><Relationship Id="rId6" Type="http://schemas.microsoft.com/office/2007/relationships/hdphoto" Target="../media/hdphoto2.wdp"/><Relationship Id="rId11" Type="http://schemas.openxmlformats.org/officeDocument/2006/relationships/image" Target="../media/image51.png"/><Relationship Id="rId24" Type="http://schemas.microsoft.com/office/2007/relationships/hdphoto" Target="../media/hdphoto11.wdp"/><Relationship Id="rId5" Type="http://schemas.openxmlformats.org/officeDocument/2006/relationships/image" Target="../media/image48.png"/><Relationship Id="rId15" Type="http://schemas.openxmlformats.org/officeDocument/2006/relationships/image" Target="../media/image53.png"/><Relationship Id="rId23" Type="http://schemas.openxmlformats.org/officeDocument/2006/relationships/image" Target="../media/image57.png"/><Relationship Id="rId10" Type="http://schemas.microsoft.com/office/2007/relationships/hdphoto" Target="../media/hdphoto4.wdp"/><Relationship Id="rId19" Type="http://schemas.openxmlformats.org/officeDocument/2006/relationships/image" Target="../media/image55.png"/><Relationship Id="rId4" Type="http://schemas.microsoft.com/office/2007/relationships/hdphoto" Target="../media/hdphoto1.wdp"/><Relationship Id="rId9" Type="http://schemas.openxmlformats.org/officeDocument/2006/relationships/image" Target="../media/image50.png"/><Relationship Id="rId14" Type="http://schemas.microsoft.com/office/2007/relationships/hdphoto" Target="../media/hdphoto6.wdp"/><Relationship Id="rId22" Type="http://schemas.microsoft.com/office/2007/relationships/hdphoto" Target="../media/hdphoto10.wdp"/><Relationship Id="rId27" Type="http://schemas.openxmlformats.org/officeDocument/2006/relationships/image" Target="../media/image59.png"/></Relationships>
</file>

<file path=ppt/slides/_rels/slide7.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59.png"/><Relationship Id="rId18" Type="http://schemas.openxmlformats.org/officeDocument/2006/relationships/image" Target="../media/image54.png"/><Relationship Id="rId3" Type="http://schemas.openxmlformats.org/officeDocument/2006/relationships/image" Target="../media/image60.png"/><Relationship Id="rId21" Type="http://schemas.microsoft.com/office/2007/relationships/hdphoto" Target="../media/hdphoto18.wdp"/><Relationship Id="rId7" Type="http://schemas.openxmlformats.org/officeDocument/2006/relationships/image" Target="../media/image47.png"/><Relationship Id="rId12" Type="http://schemas.openxmlformats.org/officeDocument/2006/relationships/image" Target="../media/image64.jpg"/><Relationship Id="rId17" Type="http://schemas.microsoft.com/office/2007/relationships/hdphoto" Target="../media/hdphoto17.wdp"/><Relationship Id="rId2" Type="http://schemas.openxmlformats.org/officeDocument/2006/relationships/notesSlide" Target="../notesSlides/notesSlide2.xml"/><Relationship Id="rId16" Type="http://schemas.openxmlformats.org/officeDocument/2006/relationships/image" Target="../media/image66.png"/><Relationship Id="rId20" Type="http://schemas.openxmlformats.org/officeDocument/2006/relationships/image" Target="../media/image67.png"/><Relationship Id="rId1" Type="http://schemas.openxmlformats.org/officeDocument/2006/relationships/slideLayout" Target="../slideLayouts/slideLayout25.xml"/><Relationship Id="rId6" Type="http://schemas.microsoft.com/office/2007/relationships/hdphoto" Target="../media/hdphoto14.wdp"/><Relationship Id="rId11" Type="http://schemas.microsoft.com/office/2007/relationships/hdphoto" Target="../media/hdphoto15.wdp"/><Relationship Id="rId24" Type="http://schemas.microsoft.com/office/2007/relationships/hdphoto" Target="../media/hdphoto19.wdp"/><Relationship Id="rId5" Type="http://schemas.openxmlformats.org/officeDocument/2006/relationships/image" Target="../media/image61.png"/><Relationship Id="rId15" Type="http://schemas.microsoft.com/office/2007/relationships/hdphoto" Target="../media/hdphoto16.wdp"/><Relationship Id="rId23" Type="http://schemas.openxmlformats.org/officeDocument/2006/relationships/image" Target="../media/image69.png"/><Relationship Id="rId10" Type="http://schemas.openxmlformats.org/officeDocument/2006/relationships/image" Target="../media/image63.png"/><Relationship Id="rId19" Type="http://schemas.microsoft.com/office/2007/relationships/hdphoto" Target="../media/hdphoto8.wdp"/><Relationship Id="rId4" Type="http://schemas.microsoft.com/office/2007/relationships/hdphoto" Target="../media/hdphoto13.wdp"/><Relationship Id="rId9" Type="http://schemas.openxmlformats.org/officeDocument/2006/relationships/image" Target="../media/image62.jpeg"/><Relationship Id="rId14" Type="http://schemas.openxmlformats.org/officeDocument/2006/relationships/image" Target="../media/image65.png"/><Relationship Id="rId22" Type="http://schemas.openxmlformats.org/officeDocument/2006/relationships/image" Target="../media/image68.png"/></Relationships>
</file>

<file path=ppt/slides/_rels/slide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34.xml"/><Relationship Id="rId5" Type="http://schemas.openxmlformats.org/officeDocument/2006/relationships/image" Target="../media/image75.png"/><Relationship Id="rId4" Type="http://schemas.openxmlformats.org/officeDocument/2006/relationships/image" Target="../media/image74.png"/></Relationships>
</file>

<file path=ppt/slides/_rels/slide1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33.xml"/><Relationship Id="rId5" Type="http://schemas.openxmlformats.org/officeDocument/2006/relationships/comments" Target="../comments/comment1.xml"/><Relationship Id="rId4" Type="http://schemas.openxmlformats.org/officeDocument/2006/relationships/image" Target="../media/image78.png"/></Relationships>
</file>

<file path=ppt/slides/_rels/slide12.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image" Target="../media/image80.png"/><Relationship Id="rId1" Type="http://schemas.openxmlformats.org/officeDocument/2006/relationships/slideLayout" Target="../slideLayouts/slideLayout30.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14.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png"/><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turkishcargo.com/" TargetMode="External"/><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8" Type="http://schemas.openxmlformats.org/officeDocument/2006/relationships/image" Target="../media/image98.jpg"/><Relationship Id="rId3" Type="http://schemas.openxmlformats.org/officeDocument/2006/relationships/image" Target="../media/image93.jpg"/><Relationship Id="rId7" Type="http://schemas.openxmlformats.org/officeDocument/2006/relationships/image" Target="../media/image97.jpg"/><Relationship Id="rId2" Type="http://schemas.openxmlformats.org/officeDocument/2006/relationships/image" Target="../media/image92.png"/><Relationship Id="rId1" Type="http://schemas.openxmlformats.org/officeDocument/2006/relationships/slideLayout" Target="../slideLayouts/slideLayout28.xml"/><Relationship Id="rId6" Type="http://schemas.openxmlformats.org/officeDocument/2006/relationships/image" Target="../media/image96.jpg"/><Relationship Id="rId5" Type="http://schemas.openxmlformats.org/officeDocument/2006/relationships/image" Target="../media/image95.jpg"/><Relationship Id="rId10" Type="http://schemas.openxmlformats.org/officeDocument/2006/relationships/image" Target="../media/image100.png"/><Relationship Id="rId4" Type="http://schemas.openxmlformats.org/officeDocument/2006/relationships/image" Target="../media/image94.jpg"/><Relationship Id="rId9" Type="http://schemas.openxmlformats.org/officeDocument/2006/relationships/image" Target="../media/image99.jpg"/></Relationships>
</file>

<file path=ppt/slides/_rels/slide18.xml.rels><?xml version="1.0" encoding="UTF-8" standalone="yes"?>
<Relationships xmlns="http://schemas.openxmlformats.org/package/2006/relationships"><Relationship Id="rId8" Type="http://schemas.openxmlformats.org/officeDocument/2006/relationships/image" Target="../media/image107.jpg"/><Relationship Id="rId3" Type="http://schemas.openxmlformats.org/officeDocument/2006/relationships/image" Target="../media/image102.jpg"/><Relationship Id="rId7" Type="http://schemas.openxmlformats.org/officeDocument/2006/relationships/image" Target="../media/image106.jpg"/><Relationship Id="rId2" Type="http://schemas.openxmlformats.org/officeDocument/2006/relationships/image" Target="../media/image101.png"/><Relationship Id="rId1" Type="http://schemas.openxmlformats.org/officeDocument/2006/relationships/slideLayout" Target="../slideLayouts/slideLayout27.xml"/><Relationship Id="rId6" Type="http://schemas.openxmlformats.org/officeDocument/2006/relationships/image" Target="../media/image105.jpg"/><Relationship Id="rId5" Type="http://schemas.openxmlformats.org/officeDocument/2006/relationships/image" Target="../media/image104.jpg"/><Relationship Id="rId4" Type="http://schemas.openxmlformats.org/officeDocument/2006/relationships/image" Target="../media/image103.jpg"/></Relationships>
</file>

<file path=ppt/slides/_rels/slide19.xml.rels><?xml version="1.0" encoding="UTF-8" standalone="yes"?>
<Relationships xmlns="http://schemas.openxmlformats.org/package/2006/relationships"><Relationship Id="rId3" Type="http://schemas.openxmlformats.org/officeDocument/2006/relationships/image" Target="../media/image108.png"/><Relationship Id="rId7" Type="http://schemas.openxmlformats.org/officeDocument/2006/relationships/image" Target="../media/image111.png"/><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hyperlink" Target="turkishcargo.com"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35.xml"/><Relationship Id="rId5" Type="http://schemas.openxmlformats.org/officeDocument/2006/relationships/image" Target="../media/image28.png"/><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A67CEF-B8B2-4FF3-8D5B-855C0278AC82}"/>
              </a:ext>
            </a:extLst>
          </p:cNvPr>
          <p:cNvPicPr>
            <a:picLocks noChangeAspect="1"/>
          </p:cNvPicPr>
          <p:nvPr/>
        </p:nvPicPr>
        <p:blipFill>
          <a:blip r:embed="rId2"/>
          <a:stretch>
            <a:fillRect/>
          </a:stretch>
        </p:blipFill>
        <p:spPr>
          <a:xfrm>
            <a:off x="0" y="0"/>
            <a:ext cx="12192000" cy="6858000"/>
          </a:xfrm>
          <a:prstGeom prst="rect">
            <a:avLst/>
          </a:prstGeom>
        </p:spPr>
      </p:pic>
      <p:pic>
        <p:nvPicPr>
          <p:cNvPr id="6" name="Google Shape;79;p3" descr="A white text on a black background&#10;&#10;Description automatically generated">
            <a:extLst>
              <a:ext uri="{FF2B5EF4-FFF2-40B4-BE49-F238E27FC236}">
                <a16:creationId xmlns:a16="http://schemas.microsoft.com/office/drawing/2014/main" id="{7BA14209-4770-483A-9933-503DBE8677CB}"/>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346710" y="5938160"/>
            <a:ext cx="2145758" cy="581592"/>
          </a:xfrm>
          <a:prstGeom prst="rect">
            <a:avLst/>
          </a:prstGeom>
          <a:noFill/>
          <a:ln>
            <a:noFill/>
          </a:ln>
        </p:spPr>
      </p:pic>
      <p:pic>
        <p:nvPicPr>
          <p:cNvPr id="8" name="Google Shape;82;p3">
            <a:extLst>
              <a:ext uri="{FF2B5EF4-FFF2-40B4-BE49-F238E27FC236}">
                <a16:creationId xmlns:a16="http://schemas.microsoft.com/office/drawing/2014/main" id="{8908284B-7074-4677-A29E-5B0C48D9EC3E}"/>
              </a:ext>
            </a:extLst>
          </p:cNvPr>
          <p:cNvPicPr preferRelativeResize="0"/>
          <p:nvPr/>
        </p:nvPicPr>
        <p:blipFill rotWithShape="1">
          <a:blip r:embed="rId4">
            <a:alphaModFix/>
          </a:blip>
          <a:srcRect l="25493"/>
          <a:stretch/>
        </p:blipFill>
        <p:spPr>
          <a:xfrm flipH="1">
            <a:off x="3327540" y="0"/>
            <a:ext cx="9083915" cy="6858000"/>
          </a:xfrm>
          <a:prstGeom prst="rect">
            <a:avLst/>
          </a:prstGeom>
          <a:noFill/>
          <a:ln>
            <a:noFill/>
          </a:ln>
        </p:spPr>
      </p:pic>
      <p:pic>
        <p:nvPicPr>
          <p:cNvPr id="5" name="Picture 4">
            <a:extLst>
              <a:ext uri="{FF2B5EF4-FFF2-40B4-BE49-F238E27FC236}">
                <a16:creationId xmlns:a16="http://schemas.microsoft.com/office/drawing/2014/main" id="{77509A88-4116-4140-8C5D-AB7B1A38B951}"/>
              </a:ext>
            </a:extLst>
          </p:cNvPr>
          <p:cNvPicPr>
            <a:picLocks noChangeAspect="1"/>
          </p:cNvPicPr>
          <p:nvPr/>
        </p:nvPicPr>
        <p:blipFill>
          <a:blip r:embed="rId5"/>
          <a:stretch>
            <a:fillRect/>
          </a:stretch>
        </p:blipFill>
        <p:spPr>
          <a:xfrm>
            <a:off x="627160" y="1422400"/>
            <a:ext cx="4187973" cy="2460700"/>
          </a:xfrm>
          <a:prstGeom prst="rect">
            <a:avLst/>
          </a:prstGeom>
        </p:spPr>
      </p:pic>
    </p:spTree>
    <p:extLst>
      <p:ext uri="{BB962C8B-B14F-4D97-AF65-F5344CB8AC3E}">
        <p14:creationId xmlns:p14="http://schemas.microsoft.com/office/powerpoint/2010/main" val="3446153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0BBDA7-D5A9-4875-5033-F0E8A51DE8C3}"/>
              </a:ext>
            </a:extLst>
          </p:cNvPr>
          <p:cNvSpPr/>
          <p:nvPr/>
        </p:nvSpPr>
        <p:spPr>
          <a:xfrm>
            <a:off x="5921272" y="-56525"/>
            <a:ext cx="6270728" cy="6914525"/>
          </a:xfrm>
          <a:prstGeom prst="rect">
            <a:avLst/>
          </a:prstGeom>
          <a:solidFill>
            <a:srgbClr val="CE181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tr-TR" dirty="0"/>
              <a:t> </a:t>
            </a:r>
          </a:p>
        </p:txBody>
      </p:sp>
      <p:pic>
        <p:nvPicPr>
          <p:cNvPr id="8" name="Picture 7" descr="A picture containing text, clipart, vector graphics&#10;&#10;Description automatically generated">
            <a:extLst>
              <a:ext uri="{FF2B5EF4-FFF2-40B4-BE49-F238E27FC236}">
                <a16:creationId xmlns:a16="http://schemas.microsoft.com/office/drawing/2014/main" id="{06C702EC-822B-67C0-947D-3119EC02B837}"/>
              </a:ext>
            </a:extLst>
          </p:cNvPr>
          <p:cNvPicPr>
            <a:picLocks noChangeAspect="1"/>
          </p:cNvPicPr>
          <p:nvPr/>
        </p:nvPicPr>
        <p:blipFill>
          <a:blip r:embed="rId2"/>
          <a:stretch>
            <a:fillRect/>
          </a:stretch>
        </p:blipFill>
        <p:spPr>
          <a:xfrm>
            <a:off x="8320789" y="1694499"/>
            <a:ext cx="783242" cy="786295"/>
          </a:xfrm>
          <a:prstGeom prst="rect">
            <a:avLst/>
          </a:prstGeom>
        </p:spPr>
      </p:pic>
      <p:pic>
        <p:nvPicPr>
          <p:cNvPr id="30" name="Picture 29" descr="A picture containing text, clipart, vector graphics&#10;&#10;Description automatically generated">
            <a:extLst>
              <a:ext uri="{FF2B5EF4-FFF2-40B4-BE49-F238E27FC236}">
                <a16:creationId xmlns:a16="http://schemas.microsoft.com/office/drawing/2014/main" id="{180A3B41-23C7-E72F-F6FD-DC36CF08347F}"/>
              </a:ext>
            </a:extLst>
          </p:cNvPr>
          <p:cNvPicPr>
            <a:picLocks noChangeAspect="1"/>
          </p:cNvPicPr>
          <p:nvPr/>
        </p:nvPicPr>
        <p:blipFill>
          <a:blip r:embed="rId2"/>
          <a:stretch>
            <a:fillRect/>
          </a:stretch>
        </p:blipFill>
        <p:spPr>
          <a:xfrm>
            <a:off x="8320789" y="3296129"/>
            <a:ext cx="783242" cy="786295"/>
          </a:xfrm>
          <a:prstGeom prst="rect">
            <a:avLst/>
          </a:prstGeom>
        </p:spPr>
      </p:pic>
      <p:sp>
        <p:nvSpPr>
          <p:cNvPr id="60" name="Rectangle 59">
            <a:extLst>
              <a:ext uri="{FF2B5EF4-FFF2-40B4-BE49-F238E27FC236}">
                <a16:creationId xmlns:a16="http://schemas.microsoft.com/office/drawing/2014/main" id="{021AA46B-8355-D951-DF89-A541CAD9DD42}"/>
              </a:ext>
            </a:extLst>
          </p:cNvPr>
          <p:cNvSpPr/>
          <p:nvPr/>
        </p:nvSpPr>
        <p:spPr>
          <a:xfrm>
            <a:off x="3830018" y="729908"/>
            <a:ext cx="4142854" cy="5083444"/>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tr-TR" dirty="0"/>
              <a:t>1</a:t>
            </a:r>
          </a:p>
        </p:txBody>
      </p:sp>
      <p:pic>
        <p:nvPicPr>
          <p:cNvPr id="2" name="Picture Placeholder 32">
            <a:extLst>
              <a:ext uri="{FF2B5EF4-FFF2-40B4-BE49-F238E27FC236}">
                <a16:creationId xmlns:a16="http://schemas.microsoft.com/office/drawing/2014/main" id="{4C1691B8-0A2F-5DD7-9165-DD24670E147E}"/>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24141" r="22765"/>
          <a:stretch/>
        </p:blipFill>
        <p:spPr>
          <a:xfrm>
            <a:off x="3997842" y="839972"/>
            <a:ext cx="3850377" cy="4837814"/>
          </a:xfrm>
          <a:prstGeom prst="rect">
            <a:avLst/>
          </a:prstGeom>
          <a:ln>
            <a:solidFill>
              <a:schemeClr val="bg1">
                <a:lumMod val="95000"/>
              </a:schemeClr>
            </a:solidFill>
          </a:ln>
        </p:spPr>
      </p:pic>
      <p:grpSp>
        <p:nvGrpSpPr>
          <p:cNvPr id="32" name="Group 31">
            <a:extLst>
              <a:ext uri="{FF2B5EF4-FFF2-40B4-BE49-F238E27FC236}">
                <a16:creationId xmlns:a16="http://schemas.microsoft.com/office/drawing/2014/main" id="{026A3513-A600-839F-D51B-69F5E5ACE1DF}"/>
              </a:ext>
            </a:extLst>
          </p:cNvPr>
          <p:cNvGrpSpPr/>
          <p:nvPr/>
        </p:nvGrpSpPr>
        <p:grpSpPr>
          <a:xfrm>
            <a:off x="380373" y="1371600"/>
            <a:ext cx="3302956" cy="3340501"/>
            <a:chOff x="334086" y="1890850"/>
            <a:chExt cx="3302956" cy="10889601"/>
          </a:xfrm>
        </p:grpSpPr>
        <p:sp>
          <p:nvSpPr>
            <p:cNvPr id="12" name="Text Placeholder 2">
              <a:extLst>
                <a:ext uri="{FF2B5EF4-FFF2-40B4-BE49-F238E27FC236}">
                  <a16:creationId xmlns:a16="http://schemas.microsoft.com/office/drawing/2014/main" id="{BE051529-4AE9-55D9-3954-CD36043338AD}"/>
                </a:ext>
              </a:extLst>
            </p:cNvPr>
            <p:cNvSpPr txBox="1">
              <a:spLocks/>
            </p:cNvSpPr>
            <p:nvPr/>
          </p:nvSpPr>
          <p:spPr>
            <a:xfrm>
              <a:off x="334086" y="1890850"/>
              <a:ext cx="3302956" cy="1267218"/>
            </a:xfrm>
            <a:prstGeom prst="rect">
              <a:avLst/>
            </a:prstGeom>
          </p:spPr>
          <p:txBody>
            <a:bodyPr anchor="ctr">
              <a:no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2400" dirty="0" err="1"/>
                <a:t>Turkish</a:t>
              </a:r>
              <a:r>
                <a:rPr lang="tr-TR" sz="2400" dirty="0"/>
                <a:t> Cargo</a:t>
              </a:r>
              <a:endParaRPr lang="en-US" sz="2400" dirty="0"/>
            </a:p>
          </p:txBody>
        </p:sp>
        <p:sp>
          <p:nvSpPr>
            <p:cNvPr id="13" name="Text Placeholder 5">
              <a:extLst>
                <a:ext uri="{FF2B5EF4-FFF2-40B4-BE49-F238E27FC236}">
                  <a16:creationId xmlns:a16="http://schemas.microsoft.com/office/drawing/2014/main" id="{57AE7D50-6349-49B8-A853-A5159125DA68}"/>
                </a:ext>
              </a:extLst>
            </p:cNvPr>
            <p:cNvSpPr txBox="1">
              <a:spLocks/>
            </p:cNvSpPr>
            <p:nvPr/>
          </p:nvSpPr>
          <p:spPr>
            <a:xfrm>
              <a:off x="334086" y="3175580"/>
              <a:ext cx="3271933" cy="960487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50000"/>
                </a:lnSpc>
                <a:buNone/>
              </a:pPr>
              <a:r>
                <a:rPr lang="en-US" sz="1400" dirty="0">
                  <a:latin typeface="Arial" panose="020B0604020202020204" pitchFamily="34" charset="0"/>
                  <a:cs typeface="Arial" panose="020B0604020202020204" pitchFamily="34" charset="0"/>
                </a:rPr>
                <a:t>Aiming to become the world's air logistics center by combining its wide range of services and operational capabilities with </a:t>
              </a:r>
              <a:r>
                <a:rPr lang="tr-TR" sz="1400" dirty="0" err="1">
                  <a:latin typeface="Arial" panose="020B0604020202020204" pitchFamily="34" charset="0"/>
                  <a:cs typeface="Arial" panose="020B0604020202020204" pitchFamily="34" charset="0"/>
                </a:rPr>
                <a:t>Türkiye’s</a:t>
              </a:r>
              <a:r>
                <a:rPr lang="en-US" sz="1400" dirty="0">
                  <a:latin typeface="Arial" panose="020B0604020202020204" pitchFamily="34" charset="0"/>
                  <a:cs typeface="Arial" panose="020B0604020202020204" pitchFamily="34" charset="0"/>
                </a:rPr>
                <a:t> unique geographical advantages, Turkish Cargo aims to operate direct flights to 150 destinations and become the top</a:t>
              </a:r>
              <a:r>
                <a:rPr lang="tr-T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air cargo bran</a:t>
              </a:r>
              <a:r>
                <a:rPr lang="tr-TR" sz="1400" dirty="0">
                  <a:latin typeface="Arial" panose="020B0604020202020204" pitchFamily="34" charset="0"/>
                  <a:cs typeface="Arial" panose="020B0604020202020204" pitchFamily="34" charset="0"/>
                </a:rPr>
                <a:t>d </a:t>
              </a:r>
              <a:r>
                <a:rPr lang="tr-TR" sz="1400" dirty="0" err="1">
                  <a:latin typeface="Arial" panose="020B0604020202020204" pitchFamily="34" charset="0"/>
                  <a:cs typeface="Arial" panose="020B0604020202020204" pitchFamily="34" charset="0"/>
                </a:rPr>
                <a:t>by</a:t>
              </a:r>
              <a:r>
                <a:rPr lang="tr-TR" sz="1400" dirty="0">
                  <a:latin typeface="Arial" panose="020B0604020202020204" pitchFamily="34" charset="0"/>
                  <a:cs typeface="Arial" panose="020B0604020202020204" pitchFamily="34" charset="0"/>
                </a:rPr>
                <a:t> 2033.</a:t>
              </a:r>
              <a:endParaRPr lang="en-US" sz="1400" dirty="0">
                <a:latin typeface="Arial" panose="020B0604020202020204" pitchFamily="34" charset="0"/>
                <a:cs typeface="Arial" panose="020B0604020202020204" pitchFamily="34" charset="0"/>
              </a:endParaRPr>
            </a:p>
          </p:txBody>
        </p:sp>
      </p:grpSp>
      <p:sp>
        <p:nvSpPr>
          <p:cNvPr id="44" name="Text Placeholder 3">
            <a:extLst>
              <a:ext uri="{FF2B5EF4-FFF2-40B4-BE49-F238E27FC236}">
                <a16:creationId xmlns:a16="http://schemas.microsoft.com/office/drawing/2014/main" id="{224A1517-366D-BCF3-E6A2-52DF53496974}"/>
              </a:ext>
            </a:extLst>
          </p:cNvPr>
          <p:cNvSpPr txBox="1">
            <a:spLocks/>
          </p:cNvSpPr>
          <p:nvPr/>
        </p:nvSpPr>
        <p:spPr>
          <a:xfrm>
            <a:off x="9218135" y="2143623"/>
            <a:ext cx="2572675" cy="944216"/>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400" dirty="0">
                <a:solidFill>
                  <a:schemeClr val="bg1"/>
                </a:solidFill>
              </a:rPr>
              <a:t>More countries than any other in the world</a:t>
            </a:r>
          </a:p>
        </p:txBody>
      </p:sp>
      <p:sp>
        <p:nvSpPr>
          <p:cNvPr id="45" name="Text Placeholder 4">
            <a:extLst>
              <a:ext uri="{FF2B5EF4-FFF2-40B4-BE49-F238E27FC236}">
                <a16:creationId xmlns:a16="http://schemas.microsoft.com/office/drawing/2014/main" id="{11942E74-0FD6-F27F-1E1F-D50BA53DB091}"/>
              </a:ext>
            </a:extLst>
          </p:cNvPr>
          <p:cNvSpPr txBox="1">
            <a:spLocks/>
          </p:cNvSpPr>
          <p:nvPr/>
        </p:nvSpPr>
        <p:spPr>
          <a:xfrm>
            <a:off x="9183311" y="1526124"/>
            <a:ext cx="2862000" cy="759462"/>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tr-TR" sz="2400" b="1" dirty="0">
                <a:solidFill>
                  <a:schemeClr val="bg1"/>
                </a:solidFill>
              </a:rPr>
              <a:t>131</a:t>
            </a:r>
            <a:r>
              <a:rPr lang="tr-TR" sz="4400" dirty="0">
                <a:solidFill>
                  <a:schemeClr val="bg1"/>
                </a:solidFill>
              </a:rPr>
              <a:t> </a:t>
            </a:r>
            <a:r>
              <a:rPr lang="tr-TR" sz="1600" dirty="0" err="1">
                <a:solidFill>
                  <a:schemeClr val="bg1"/>
                </a:solidFill>
              </a:rPr>
              <a:t>countries</a:t>
            </a:r>
            <a:endParaRPr lang="en-US" sz="1600" dirty="0">
              <a:solidFill>
                <a:schemeClr val="bg1"/>
              </a:solidFill>
            </a:endParaRPr>
          </a:p>
        </p:txBody>
      </p:sp>
      <p:sp>
        <p:nvSpPr>
          <p:cNvPr id="46" name="Text Placeholder 6">
            <a:extLst>
              <a:ext uri="{FF2B5EF4-FFF2-40B4-BE49-F238E27FC236}">
                <a16:creationId xmlns:a16="http://schemas.microsoft.com/office/drawing/2014/main" id="{A256368A-1F08-453A-3FFE-91BF151D4DD7}"/>
              </a:ext>
            </a:extLst>
          </p:cNvPr>
          <p:cNvSpPr txBox="1">
            <a:spLocks/>
          </p:cNvSpPr>
          <p:nvPr/>
        </p:nvSpPr>
        <p:spPr>
          <a:xfrm>
            <a:off x="9203286" y="3245964"/>
            <a:ext cx="2862000" cy="371306"/>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tr-TR" sz="2400" b="1" dirty="0">
                <a:solidFill>
                  <a:schemeClr val="bg1"/>
                </a:solidFill>
              </a:rPr>
              <a:t>113</a:t>
            </a:r>
            <a:r>
              <a:rPr lang="tr-TR" sz="1600" b="1" dirty="0">
                <a:solidFill>
                  <a:schemeClr val="bg1"/>
                </a:solidFill>
              </a:rPr>
              <a:t> </a:t>
            </a:r>
            <a:r>
              <a:rPr lang="tr-TR" sz="1600" b="1" dirty="0" err="1">
                <a:solidFill>
                  <a:schemeClr val="bg1"/>
                </a:solidFill>
              </a:rPr>
              <a:t>direct</a:t>
            </a:r>
            <a:r>
              <a:rPr lang="tr-TR" sz="1600" b="1" dirty="0">
                <a:solidFill>
                  <a:schemeClr val="bg1"/>
                </a:solidFill>
              </a:rPr>
              <a:t> </a:t>
            </a:r>
            <a:r>
              <a:rPr lang="tr-TR" sz="1600" b="1" dirty="0" err="1">
                <a:solidFill>
                  <a:schemeClr val="bg1"/>
                </a:solidFill>
              </a:rPr>
              <a:t>cargo</a:t>
            </a:r>
            <a:r>
              <a:rPr lang="tr-TR" sz="1600" b="1" dirty="0">
                <a:solidFill>
                  <a:schemeClr val="bg1"/>
                </a:solidFill>
              </a:rPr>
              <a:t> </a:t>
            </a:r>
            <a:r>
              <a:rPr lang="tr-TR" sz="1600" b="1" dirty="0" err="1">
                <a:solidFill>
                  <a:schemeClr val="bg1"/>
                </a:solidFill>
              </a:rPr>
              <a:t>destinations</a:t>
            </a:r>
            <a:endParaRPr lang="tr-TR" sz="1600" b="1" dirty="0">
              <a:solidFill>
                <a:schemeClr val="bg1"/>
              </a:solidFill>
            </a:endParaRPr>
          </a:p>
        </p:txBody>
      </p:sp>
      <p:sp>
        <p:nvSpPr>
          <p:cNvPr id="47" name="Text Placeholder 7">
            <a:extLst>
              <a:ext uri="{FF2B5EF4-FFF2-40B4-BE49-F238E27FC236}">
                <a16:creationId xmlns:a16="http://schemas.microsoft.com/office/drawing/2014/main" id="{3EF49D6A-E7A0-68BB-80E7-610DB8805DBC}"/>
              </a:ext>
            </a:extLst>
          </p:cNvPr>
          <p:cNvSpPr txBox="1">
            <a:spLocks/>
          </p:cNvSpPr>
          <p:nvPr/>
        </p:nvSpPr>
        <p:spPr>
          <a:xfrm>
            <a:off x="9204438" y="3775395"/>
            <a:ext cx="2862000" cy="75946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400" dirty="0">
                <a:solidFill>
                  <a:schemeClr val="bg1"/>
                </a:solidFill>
              </a:rPr>
              <a:t>More</a:t>
            </a:r>
            <a:r>
              <a:rPr lang="tr-TR" sz="1400" dirty="0">
                <a:solidFill>
                  <a:schemeClr val="bg1"/>
                </a:solidFill>
              </a:rPr>
              <a:t> </a:t>
            </a:r>
            <a:r>
              <a:rPr lang="tr-TR" sz="1400" dirty="0" err="1">
                <a:solidFill>
                  <a:schemeClr val="bg1"/>
                </a:solidFill>
              </a:rPr>
              <a:t>direct</a:t>
            </a:r>
            <a:r>
              <a:rPr lang="tr-TR" sz="1400" dirty="0">
                <a:solidFill>
                  <a:schemeClr val="bg1"/>
                </a:solidFill>
              </a:rPr>
              <a:t> </a:t>
            </a:r>
            <a:r>
              <a:rPr lang="tr-TR" sz="1400" dirty="0" err="1">
                <a:solidFill>
                  <a:schemeClr val="bg1"/>
                </a:solidFill>
              </a:rPr>
              <a:t>cargo</a:t>
            </a:r>
            <a:r>
              <a:rPr lang="tr-TR" sz="1400" dirty="0">
                <a:solidFill>
                  <a:schemeClr val="bg1"/>
                </a:solidFill>
              </a:rPr>
              <a:t> </a:t>
            </a:r>
            <a:r>
              <a:rPr lang="tr-TR" sz="1400" dirty="0" err="1">
                <a:solidFill>
                  <a:schemeClr val="bg1"/>
                </a:solidFill>
              </a:rPr>
              <a:t>destinations</a:t>
            </a:r>
            <a:r>
              <a:rPr lang="tr-TR" sz="1400" dirty="0">
                <a:solidFill>
                  <a:schemeClr val="bg1"/>
                </a:solidFill>
              </a:rPr>
              <a:t> </a:t>
            </a:r>
            <a:r>
              <a:rPr lang="tr-TR" sz="1400" dirty="0" err="1">
                <a:solidFill>
                  <a:schemeClr val="bg1"/>
                </a:solidFill>
              </a:rPr>
              <a:t>than</a:t>
            </a:r>
            <a:r>
              <a:rPr lang="tr-TR" sz="1400" dirty="0">
                <a:solidFill>
                  <a:schemeClr val="bg1"/>
                </a:solidFill>
              </a:rPr>
              <a:t> </a:t>
            </a:r>
            <a:r>
              <a:rPr lang="tr-TR" sz="1400" dirty="0" err="1">
                <a:solidFill>
                  <a:schemeClr val="bg1"/>
                </a:solidFill>
              </a:rPr>
              <a:t>any</a:t>
            </a:r>
            <a:r>
              <a:rPr lang="tr-TR" sz="1400" dirty="0">
                <a:solidFill>
                  <a:schemeClr val="bg1"/>
                </a:solidFill>
              </a:rPr>
              <a:t> </a:t>
            </a:r>
            <a:r>
              <a:rPr lang="tr-TR" sz="1400" dirty="0" err="1">
                <a:solidFill>
                  <a:schemeClr val="bg1"/>
                </a:solidFill>
              </a:rPr>
              <a:t>other</a:t>
            </a:r>
            <a:r>
              <a:rPr lang="en-US" sz="1400" dirty="0">
                <a:solidFill>
                  <a:schemeClr val="bg1"/>
                </a:solidFill>
              </a:rPr>
              <a:t> </a:t>
            </a:r>
            <a:r>
              <a:rPr lang="tr-TR" sz="1400" dirty="0" err="1">
                <a:solidFill>
                  <a:schemeClr val="bg1"/>
                </a:solidFill>
              </a:rPr>
              <a:t>air</a:t>
            </a:r>
            <a:r>
              <a:rPr lang="tr-TR" sz="1400" dirty="0">
                <a:solidFill>
                  <a:schemeClr val="bg1"/>
                </a:solidFill>
              </a:rPr>
              <a:t> </a:t>
            </a:r>
            <a:r>
              <a:rPr lang="tr-TR" sz="1400" dirty="0" err="1">
                <a:solidFill>
                  <a:schemeClr val="bg1"/>
                </a:solidFill>
              </a:rPr>
              <a:t>cargo</a:t>
            </a:r>
            <a:r>
              <a:rPr lang="tr-TR" sz="1400" dirty="0">
                <a:solidFill>
                  <a:schemeClr val="bg1"/>
                </a:solidFill>
              </a:rPr>
              <a:t> </a:t>
            </a:r>
            <a:r>
              <a:rPr lang="tr-TR" sz="1400" dirty="0" err="1">
                <a:solidFill>
                  <a:schemeClr val="bg1"/>
                </a:solidFill>
              </a:rPr>
              <a:t>brands</a:t>
            </a:r>
            <a:r>
              <a:rPr lang="tr-TR" sz="1400" dirty="0">
                <a:solidFill>
                  <a:schemeClr val="bg1"/>
                </a:solidFill>
              </a:rPr>
              <a:t> </a:t>
            </a:r>
            <a:r>
              <a:rPr lang="en-US" sz="1400" dirty="0">
                <a:solidFill>
                  <a:schemeClr val="bg1"/>
                </a:solidFill>
              </a:rPr>
              <a:t>in the world</a:t>
            </a:r>
          </a:p>
        </p:txBody>
      </p:sp>
      <p:sp>
        <p:nvSpPr>
          <p:cNvPr id="49" name="Text Placeholder 4">
            <a:extLst>
              <a:ext uri="{FF2B5EF4-FFF2-40B4-BE49-F238E27FC236}">
                <a16:creationId xmlns:a16="http://schemas.microsoft.com/office/drawing/2014/main" id="{B75ED9C4-F011-3672-482B-08C6D9B5E7D9}"/>
              </a:ext>
            </a:extLst>
          </p:cNvPr>
          <p:cNvSpPr txBox="1">
            <a:spLocks/>
          </p:cNvSpPr>
          <p:nvPr/>
        </p:nvSpPr>
        <p:spPr>
          <a:xfrm>
            <a:off x="9218135" y="5375497"/>
            <a:ext cx="2862000" cy="75946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endParaRPr lang="en-US" sz="1400" dirty="0">
              <a:solidFill>
                <a:schemeClr val="bg1"/>
              </a:solidFill>
            </a:endParaRPr>
          </a:p>
          <a:p>
            <a:pPr marL="0" indent="0">
              <a:buNone/>
            </a:pPr>
            <a:endParaRPr lang="tr-TR" sz="3200" dirty="0">
              <a:solidFill>
                <a:schemeClr val="bg1"/>
              </a:solidFill>
            </a:endParaRPr>
          </a:p>
        </p:txBody>
      </p:sp>
      <p:sp>
        <p:nvSpPr>
          <p:cNvPr id="55" name="TextBox 54">
            <a:extLst>
              <a:ext uri="{FF2B5EF4-FFF2-40B4-BE49-F238E27FC236}">
                <a16:creationId xmlns:a16="http://schemas.microsoft.com/office/drawing/2014/main" id="{B841FBB1-D59E-CCF8-5EDD-7DE5417089A3}"/>
              </a:ext>
            </a:extLst>
          </p:cNvPr>
          <p:cNvSpPr txBox="1"/>
          <p:nvPr/>
        </p:nvSpPr>
        <p:spPr>
          <a:xfrm>
            <a:off x="8511672" y="3469205"/>
            <a:ext cx="372263" cy="530135"/>
          </a:xfrm>
          <a:prstGeom prst="rect">
            <a:avLst/>
          </a:prstGeom>
          <a:noFill/>
        </p:spPr>
        <p:txBody>
          <a:bodyPr wrap="none" rtlCol="0">
            <a:spAutoFit/>
          </a:bodyPr>
          <a:lstStyle/>
          <a:p>
            <a:r>
              <a:rPr lang="tr-TR" sz="2800" b="1" dirty="0">
                <a:solidFill>
                  <a:schemeClr val="bg1"/>
                </a:solidFill>
              </a:rPr>
              <a:t>1</a:t>
            </a:r>
            <a:endParaRPr lang="en-GB" sz="2800" b="1" dirty="0">
              <a:solidFill>
                <a:schemeClr val="bg1"/>
              </a:solidFill>
            </a:endParaRPr>
          </a:p>
        </p:txBody>
      </p:sp>
      <p:sp>
        <p:nvSpPr>
          <p:cNvPr id="58" name="TextBox 57">
            <a:extLst>
              <a:ext uri="{FF2B5EF4-FFF2-40B4-BE49-F238E27FC236}">
                <a16:creationId xmlns:a16="http://schemas.microsoft.com/office/drawing/2014/main" id="{81EF676F-F55C-8903-40FE-E2CCF839B6A4}"/>
              </a:ext>
            </a:extLst>
          </p:cNvPr>
          <p:cNvSpPr txBox="1"/>
          <p:nvPr/>
        </p:nvSpPr>
        <p:spPr>
          <a:xfrm>
            <a:off x="8521567" y="1866818"/>
            <a:ext cx="372263" cy="530134"/>
          </a:xfrm>
          <a:prstGeom prst="rect">
            <a:avLst/>
          </a:prstGeom>
          <a:noFill/>
        </p:spPr>
        <p:txBody>
          <a:bodyPr wrap="none" rtlCol="0">
            <a:spAutoFit/>
          </a:bodyPr>
          <a:lstStyle/>
          <a:p>
            <a:r>
              <a:rPr lang="tr-TR" sz="2800" b="1" dirty="0">
                <a:solidFill>
                  <a:schemeClr val="bg1"/>
                </a:solidFill>
              </a:rPr>
              <a:t>1</a:t>
            </a:r>
            <a:endParaRPr lang="en-GB" sz="2800" b="1" dirty="0">
              <a:solidFill>
                <a:schemeClr val="bg1"/>
              </a:solidFill>
            </a:endParaRPr>
          </a:p>
        </p:txBody>
      </p:sp>
    </p:spTree>
    <p:extLst>
      <p:ext uri="{BB962C8B-B14F-4D97-AF65-F5344CB8AC3E}">
        <p14:creationId xmlns:p14="http://schemas.microsoft.com/office/powerpoint/2010/main" val="1747609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urkish Cargo">
            <a:hlinkClick r:id="" action="ppaction://media"/>
            <a:extLst>
              <a:ext uri="{FF2B5EF4-FFF2-40B4-BE49-F238E27FC236}">
                <a16:creationId xmlns:a16="http://schemas.microsoft.com/office/drawing/2014/main" id="{E36BDB1C-0104-2962-EE42-C8FC16DAF4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293390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5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707CB-CB59-02C4-924A-4CFAFDF48C37}"/>
            </a:ext>
          </a:extLst>
        </p:cNvPr>
        <p:cNvGrpSpPr/>
        <p:nvPr/>
      </p:nvGrpSpPr>
      <p:grpSpPr>
        <a:xfrm>
          <a:off x="0" y="0"/>
          <a:ext cx="0" cy="0"/>
          <a:chOff x="0" y="0"/>
          <a:chExt cx="0" cy="0"/>
        </a:xfrm>
      </p:grpSpPr>
      <p:pic>
        <p:nvPicPr>
          <p:cNvPr id="5" name="Resim 4" descr="metin, bulut, hava taşıtı, gökyüzü içeren bir resim&#10;&#10;Açıklama otomatik olarak oluşturuldu">
            <a:extLst>
              <a:ext uri="{FF2B5EF4-FFF2-40B4-BE49-F238E27FC236}">
                <a16:creationId xmlns:a16="http://schemas.microsoft.com/office/drawing/2014/main" id="{5BF6CB48-D6DA-A0FB-9CFE-2B31ED6D73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Resim 2" descr="metin, bulut, poster, grafik tasarım içeren bir resim&#10;&#10;Açıklama otomatik olarak oluşturuldu">
            <a:extLst>
              <a:ext uri="{FF2B5EF4-FFF2-40B4-BE49-F238E27FC236}">
                <a16:creationId xmlns:a16="http://schemas.microsoft.com/office/drawing/2014/main" id="{0C1AB4B6-3F08-A60F-249A-C3A96229F0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Resim 3" descr="metin, bulut, grafik tasarım, grafik içeren bir resim&#10;&#10;Açıklama otomatik olarak oluşturuldu">
            <a:extLst>
              <a:ext uri="{FF2B5EF4-FFF2-40B4-BE49-F238E27FC236}">
                <a16:creationId xmlns:a16="http://schemas.microsoft.com/office/drawing/2014/main" id="{78117460-455F-DDE0-4C88-A0D6B791A0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Rectangle 6">
            <a:extLst>
              <a:ext uri="{FF2B5EF4-FFF2-40B4-BE49-F238E27FC236}">
                <a16:creationId xmlns:a16="http://schemas.microsoft.com/office/drawing/2014/main" id="{3884E1FD-0AF6-B75C-7C90-81E4FA2461C7}"/>
              </a:ext>
            </a:extLst>
          </p:cNvPr>
          <p:cNvSpPr/>
          <p:nvPr/>
        </p:nvSpPr>
        <p:spPr>
          <a:xfrm>
            <a:off x="462580" y="185695"/>
            <a:ext cx="5292762" cy="707886"/>
          </a:xfrm>
          <a:prstGeom prst="rect">
            <a:avLst/>
          </a:prstGeom>
        </p:spPr>
        <p:txBody>
          <a:bodyPr wrap="square">
            <a:spAutoFit/>
          </a:bodyPr>
          <a:lstStyle/>
          <a:p>
            <a:pPr algn="ctr"/>
            <a:r>
              <a:rPr lang="tr-TR" sz="2000" dirty="0">
                <a:solidFill>
                  <a:srgbClr val="F7EBEA"/>
                </a:solidFill>
                <a:latin typeface="Bahnschrift Light SemiCondensed" panose="020B0502040204020203" pitchFamily="34" charset="0"/>
              </a:rPr>
              <a:t>Increasing the number of our cargo destinations </a:t>
            </a:r>
            <a:r>
              <a:rPr lang="tr-TR" sz="2000" dirty="0" err="1">
                <a:solidFill>
                  <a:srgbClr val="F7EBEA"/>
                </a:solidFill>
                <a:latin typeface="Bahnschrift Light SemiCondensed" panose="020B0502040204020203" pitchFamily="34" charset="0"/>
              </a:rPr>
              <a:t>from</a:t>
            </a:r>
            <a:r>
              <a:rPr lang="tr-TR" sz="2000" dirty="0">
                <a:solidFill>
                  <a:srgbClr val="F7EBEA"/>
                </a:solidFill>
                <a:latin typeface="Bahnschrift Light SemiCondensed" panose="020B0502040204020203" pitchFamily="34" charset="0"/>
              </a:rPr>
              <a:t> 113 in 2026.</a:t>
            </a:r>
          </a:p>
        </p:txBody>
      </p:sp>
      <p:sp>
        <p:nvSpPr>
          <p:cNvPr id="8" name="Rectangle 7">
            <a:extLst>
              <a:ext uri="{FF2B5EF4-FFF2-40B4-BE49-F238E27FC236}">
                <a16:creationId xmlns:a16="http://schemas.microsoft.com/office/drawing/2014/main" id="{2FDFDF81-243D-5473-49CE-9A26CC995085}"/>
              </a:ext>
            </a:extLst>
          </p:cNvPr>
          <p:cNvSpPr/>
          <p:nvPr/>
        </p:nvSpPr>
        <p:spPr>
          <a:xfrm>
            <a:off x="0" y="877690"/>
            <a:ext cx="5968315" cy="593124"/>
          </a:xfrm>
          <a:prstGeom prst="rect">
            <a:avLst/>
          </a:prstGeom>
          <a:noFill/>
        </p:spPr>
        <p:txBody>
          <a:bodyPr wrap="square" anchor="ctr">
            <a:normAutofit fontScale="92500" lnSpcReduction="10000"/>
          </a:bodyPr>
          <a:lstStyle/>
          <a:p>
            <a:pPr algn="ctr"/>
            <a:r>
              <a:rPr lang="tr-TR" sz="3600" b="1" dirty="0">
                <a:solidFill>
                  <a:schemeClr val="bg1"/>
                </a:solidFill>
                <a:latin typeface="Bahnschrift SemiCondensed" panose="020B0502040204020203" pitchFamily="34" charset="0"/>
              </a:rPr>
              <a:t>TO 120 IN 2028 AND 150 IN 2033</a:t>
            </a:r>
          </a:p>
        </p:txBody>
      </p:sp>
      <p:sp>
        <p:nvSpPr>
          <p:cNvPr id="9" name="TextBox 8">
            <a:extLst>
              <a:ext uri="{FF2B5EF4-FFF2-40B4-BE49-F238E27FC236}">
                <a16:creationId xmlns:a16="http://schemas.microsoft.com/office/drawing/2014/main" id="{B5323B2D-0AFD-2FAA-730F-38FC851CD9A9}"/>
              </a:ext>
            </a:extLst>
          </p:cNvPr>
          <p:cNvSpPr txBox="1"/>
          <p:nvPr/>
        </p:nvSpPr>
        <p:spPr>
          <a:xfrm>
            <a:off x="6192109" y="156975"/>
            <a:ext cx="5999891" cy="1507981"/>
          </a:xfrm>
          <a:prstGeom prst="rect">
            <a:avLst/>
          </a:prstGeom>
          <a:noFill/>
        </p:spPr>
        <p:txBody>
          <a:bodyPr wrap="square" rtlCol="0">
            <a:normAutofit/>
          </a:bodyPr>
          <a:lstStyle/>
          <a:p>
            <a:pPr algn="ctr"/>
            <a:r>
              <a:rPr lang="en-US" sz="2800" dirty="0">
                <a:solidFill>
                  <a:srgbClr val="F6FCFD"/>
                </a:solidFill>
                <a:latin typeface="Bahnschrift SemiBold SemiConden" panose="020B0502040204020203" pitchFamily="34" charset="0"/>
              </a:rPr>
              <a:t>EXPANDING OUR CARGO AIRCRAFT FLEET IN LINE WITH OUR GOALS</a:t>
            </a:r>
            <a:endParaRPr lang="tr-TR" sz="2800" b="1" dirty="0">
              <a:solidFill>
                <a:srgbClr val="F6FCFD"/>
              </a:solidFill>
              <a:latin typeface="Bahnschrift SemiBold SemiConden" panose="020B0502040204020203" pitchFamily="34" charset="0"/>
            </a:endParaRPr>
          </a:p>
        </p:txBody>
      </p:sp>
      <p:sp>
        <p:nvSpPr>
          <p:cNvPr id="10" name="Rectangle 9">
            <a:extLst>
              <a:ext uri="{FF2B5EF4-FFF2-40B4-BE49-F238E27FC236}">
                <a16:creationId xmlns:a16="http://schemas.microsoft.com/office/drawing/2014/main" id="{CAAC0CCE-636C-29D3-6BEF-29A0BB3B5D5B}"/>
              </a:ext>
            </a:extLst>
          </p:cNvPr>
          <p:cNvSpPr/>
          <p:nvPr/>
        </p:nvSpPr>
        <p:spPr>
          <a:xfrm>
            <a:off x="7207765" y="2877084"/>
            <a:ext cx="847210" cy="539750"/>
          </a:xfrm>
          <a:prstGeom prst="rect">
            <a:avLst/>
          </a:prstGeom>
          <a:noFill/>
        </p:spPr>
        <p:txBody>
          <a:bodyPr wrap="square" anchor="ctr">
            <a:normAutofit fontScale="70000" lnSpcReduction="20000"/>
          </a:bodyPr>
          <a:lstStyle/>
          <a:p>
            <a:pPr algn="ctr"/>
            <a:r>
              <a:rPr lang="tr-TR" sz="3900" b="1" dirty="0">
                <a:solidFill>
                  <a:schemeClr val="bg1"/>
                </a:solidFill>
                <a:latin typeface="Bahnschrift SemiCondensed" panose="020B0502040204020203" pitchFamily="34" charset="0"/>
              </a:rPr>
              <a:t>2026</a:t>
            </a:r>
            <a:endParaRPr lang="tr-TR" sz="3200" b="1" dirty="0">
              <a:solidFill>
                <a:schemeClr val="bg1"/>
              </a:solidFill>
              <a:latin typeface="Bahnschrift SemiCondensed" panose="020B0502040204020203" pitchFamily="34" charset="0"/>
            </a:endParaRPr>
          </a:p>
        </p:txBody>
      </p:sp>
      <p:sp>
        <p:nvSpPr>
          <p:cNvPr id="11" name="Rectangle 10">
            <a:extLst>
              <a:ext uri="{FF2B5EF4-FFF2-40B4-BE49-F238E27FC236}">
                <a16:creationId xmlns:a16="http://schemas.microsoft.com/office/drawing/2014/main" id="{541C8882-F38C-E8A0-EF3B-293EF1B01CF4}"/>
              </a:ext>
            </a:extLst>
          </p:cNvPr>
          <p:cNvSpPr/>
          <p:nvPr/>
        </p:nvSpPr>
        <p:spPr>
          <a:xfrm>
            <a:off x="10528901" y="2774950"/>
            <a:ext cx="1272574" cy="641884"/>
          </a:xfrm>
          <a:prstGeom prst="rect">
            <a:avLst/>
          </a:prstGeom>
          <a:noFill/>
        </p:spPr>
        <p:txBody>
          <a:bodyPr wrap="square" anchor="ctr">
            <a:normAutofit lnSpcReduction="10000"/>
          </a:bodyPr>
          <a:lstStyle/>
          <a:p>
            <a:pPr algn="ctr"/>
            <a:r>
              <a:rPr lang="tr-TR" sz="3900" b="1" dirty="0">
                <a:solidFill>
                  <a:schemeClr val="bg1"/>
                </a:solidFill>
                <a:latin typeface="Bahnschrift SemiCondensed" panose="020B0502040204020203" pitchFamily="34" charset="0"/>
              </a:rPr>
              <a:t>2033</a:t>
            </a:r>
            <a:endParaRPr lang="tr-TR" sz="2800" b="1" dirty="0">
              <a:solidFill>
                <a:schemeClr val="bg1"/>
              </a:solidFill>
              <a:latin typeface="Bahnschrift SemiCondensed" panose="020B0502040204020203" pitchFamily="34" charset="0"/>
            </a:endParaRPr>
          </a:p>
        </p:txBody>
      </p:sp>
      <p:sp>
        <p:nvSpPr>
          <p:cNvPr id="12" name="Oval 11">
            <a:extLst>
              <a:ext uri="{FF2B5EF4-FFF2-40B4-BE49-F238E27FC236}">
                <a16:creationId xmlns:a16="http://schemas.microsoft.com/office/drawing/2014/main" id="{6BD31EEC-75D1-1FA2-B638-F4E2F00DDB64}"/>
              </a:ext>
            </a:extLst>
          </p:cNvPr>
          <p:cNvSpPr/>
          <p:nvPr/>
        </p:nvSpPr>
        <p:spPr>
          <a:xfrm>
            <a:off x="7035800" y="1524000"/>
            <a:ext cx="1308100" cy="1358900"/>
          </a:xfrm>
          <a:prstGeom prst="ellipse">
            <a:avLst/>
          </a:prstGeom>
          <a:solidFill>
            <a:srgbClr val="B529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tr-TR" sz="4000" b="1" dirty="0"/>
              <a:t>28</a:t>
            </a:r>
          </a:p>
        </p:txBody>
      </p:sp>
      <p:sp>
        <p:nvSpPr>
          <p:cNvPr id="13" name="Oval 12">
            <a:extLst>
              <a:ext uri="{FF2B5EF4-FFF2-40B4-BE49-F238E27FC236}">
                <a16:creationId xmlns:a16="http://schemas.microsoft.com/office/drawing/2014/main" id="{DA3152E5-31EC-6AFA-76E3-D84D39D78712}"/>
              </a:ext>
            </a:extLst>
          </p:cNvPr>
          <p:cNvSpPr/>
          <p:nvPr/>
        </p:nvSpPr>
        <p:spPr>
          <a:xfrm>
            <a:off x="10233025" y="1054100"/>
            <a:ext cx="1816100" cy="1790700"/>
          </a:xfrm>
          <a:prstGeom prst="ellipse">
            <a:avLst/>
          </a:prstGeom>
          <a:solidFill>
            <a:srgbClr val="B529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tr-TR" sz="6600" b="1" dirty="0"/>
              <a:t>44</a:t>
            </a:r>
            <a:endParaRPr lang="tr-TR" sz="2400" b="1" dirty="0"/>
          </a:p>
        </p:txBody>
      </p:sp>
      <p:sp>
        <p:nvSpPr>
          <p:cNvPr id="14" name="Rectangle 13">
            <a:extLst>
              <a:ext uri="{FF2B5EF4-FFF2-40B4-BE49-F238E27FC236}">
                <a16:creationId xmlns:a16="http://schemas.microsoft.com/office/drawing/2014/main" id="{11A7E8D6-4D6C-FCA4-C744-08C5F01E7879}"/>
              </a:ext>
            </a:extLst>
          </p:cNvPr>
          <p:cNvSpPr/>
          <p:nvPr/>
        </p:nvSpPr>
        <p:spPr>
          <a:xfrm rot="5400000">
            <a:off x="2219647" y="-2218972"/>
            <a:ext cx="219300" cy="4661575"/>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Text Placeholder 10">
            <a:extLst>
              <a:ext uri="{FF2B5EF4-FFF2-40B4-BE49-F238E27FC236}">
                <a16:creationId xmlns:a16="http://schemas.microsoft.com/office/drawing/2014/main" id="{C9D665F4-C0A7-9A8D-A7A1-4BB8479B25DF}"/>
              </a:ext>
            </a:extLst>
          </p:cNvPr>
          <p:cNvSpPr txBox="1">
            <a:spLocks/>
          </p:cNvSpPr>
          <p:nvPr/>
        </p:nvSpPr>
        <p:spPr>
          <a:xfrm>
            <a:off x="133144" y="-13198"/>
            <a:ext cx="4540602" cy="400110"/>
          </a:xfrm>
          <a:prstGeom prst="rect">
            <a:avLst/>
          </a:prstGeom>
        </p:spPr>
        <p:txBody>
          <a:bodyPr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tr-TR" dirty="0">
                <a:solidFill>
                  <a:prstClr val="white"/>
                </a:solidFill>
              </a:rPr>
              <a:t>2033 GOALS</a:t>
            </a:r>
            <a:endParaRPr kumimoji="0" lang="en-US" sz="1400" b="1" i="0" u="none" strike="noStrike" kern="1200" cap="none" spc="0" normalizeH="0" baseline="0" noProof="0" dirty="0">
              <a:ln>
                <a:noFill/>
              </a:ln>
              <a:solidFill>
                <a:prstClr val="white"/>
              </a:solidFill>
              <a:effectLst/>
              <a:uLnTx/>
              <a:uFillTx/>
              <a:latin typeface="Arial" charset="0"/>
              <a:cs typeface="Arial" charset="0"/>
            </a:endParaRPr>
          </a:p>
        </p:txBody>
      </p:sp>
      <p:sp>
        <p:nvSpPr>
          <p:cNvPr id="16" name="Rectangle 15">
            <a:extLst>
              <a:ext uri="{FF2B5EF4-FFF2-40B4-BE49-F238E27FC236}">
                <a16:creationId xmlns:a16="http://schemas.microsoft.com/office/drawing/2014/main" id="{BAA6C12E-94EF-B9CF-A8C7-D1E316453688}"/>
              </a:ext>
            </a:extLst>
          </p:cNvPr>
          <p:cNvSpPr/>
          <p:nvPr/>
        </p:nvSpPr>
        <p:spPr>
          <a:xfrm rot="10800000">
            <a:off x="-10582" y="6980"/>
            <a:ext cx="205092" cy="6853184"/>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98172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descr="metin, grafik, grafik tasarım, ekran görüntüsü içeren bir resim&#10;&#10;Açıklama otomatik olarak oluşturuldu">
            <a:extLst>
              <a:ext uri="{FF2B5EF4-FFF2-40B4-BE49-F238E27FC236}">
                <a16:creationId xmlns:a16="http://schemas.microsoft.com/office/drawing/2014/main" id="{77A2220A-88FE-EA8C-F9E9-0ACE7F2127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6" name="Rectangle 5">
            <a:extLst>
              <a:ext uri="{FF2B5EF4-FFF2-40B4-BE49-F238E27FC236}">
                <a16:creationId xmlns:a16="http://schemas.microsoft.com/office/drawing/2014/main" id="{3C014880-B353-42EC-9A53-21ADD71DDF50}"/>
              </a:ext>
            </a:extLst>
          </p:cNvPr>
          <p:cNvSpPr/>
          <p:nvPr/>
        </p:nvSpPr>
        <p:spPr>
          <a:xfrm>
            <a:off x="1" y="232788"/>
            <a:ext cx="5867400" cy="1107996"/>
          </a:xfrm>
          <a:prstGeom prst="rect">
            <a:avLst/>
          </a:prstGeom>
        </p:spPr>
        <p:txBody>
          <a:bodyPr wrap="square">
            <a:spAutoFit/>
          </a:bodyPr>
          <a:lstStyle/>
          <a:p>
            <a:pPr algn="ctr"/>
            <a:r>
              <a:rPr lang="tr-TR" sz="2200" dirty="0" err="1">
                <a:solidFill>
                  <a:schemeClr val="bg1"/>
                </a:solidFill>
                <a:latin typeface="Bahnschrift Light SemiCondensed" panose="020B0502040204020203" pitchFamily="34" charset="0"/>
              </a:rPr>
              <a:t>Raised</a:t>
            </a:r>
            <a:r>
              <a:rPr lang="tr-TR" sz="2200" dirty="0">
                <a:solidFill>
                  <a:schemeClr val="bg1"/>
                </a:solidFill>
                <a:latin typeface="Bahnschrift Light SemiCondensed" panose="020B0502040204020203" pitchFamily="34" charset="0"/>
              </a:rPr>
              <a:t> the revenue ratio of Special Cargo and Premium Services that accounted for </a:t>
            </a:r>
          </a:p>
          <a:p>
            <a:pPr algn="ctr"/>
            <a:r>
              <a:rPr lang="tr-TR" sz="2200" dirty="0">
                <a:solidFill>
                  <a:schemeClr val="bg1"/>
                </a:solidFill>
                <a:latin typeface="Bahnschrift Light SemiCondensed" panose="020B0502040204020203" pitchFamily="34" charset="0"/>
              </a:rPr>
              <a:t>45% of the total revenue in 2025.</a:t>
            </a:r>
          </a:p>
        </p:txBody>
      </p:sp>
      <p:sp>
        <p:nvSpPr>
          <p:cNvPr id="7" name="Rectangle 6">
            <a:extLst>
              <a:ext uri="{FF2B5EF4-FFF2-40B4-BE49-F238E27FC236}">
                <a16:creationId xmlns:a16="http://schemas.microsoft.com/office/drawing/2014/main" id="{C49E9654-9DB6-45A2-B329-1A8784F6CEB9}"/>
              </a:ext>
            </a:extLst>
          </p:cNvPr>
          <p:cNvSpPr/>
          <p:nvPr/>
        </p:nvSpPr>
        <p:spPr>
          <a:xfrm>
            <a:off x="1056719" y="1378876"/>
            <a:ext cx="3756582" cy="1066115"/>
          </a:xfrm>
          <a:prstGeom prst="rect">
            <a:avLst/>
          </a:prstGeom>
          <a:noFill/>
        </p:spPr>
        <p:txBody>
          <a:bodyPr wrap="square">
            <a:normAutofit fontScale="77500" lnSpcReduction="20000"/>
          </a:bodyPr>
          <a:lstStyle/>
          <a:p>
            <a:pPr algn="ctr"/>
            <a:r>
              <a:rPr lang="tr-TR" sz="6000" b="1" dirty="0">
                <a:solidFill>
                  <a:schemeClr val="bg1"/>
                </a:solidFill>
                <a:latin typeface="Bahnschrift SemiCondensed" panose="020B0502040204020203" pitchFamily="34" charset="0"/>
              </a:rPr>
              <a:t>TO 55% IN 2033</a:t>
            </a:r>
          </a:p>
        </p:txBody>
      </p:sp>
      <p:sp>
        <p:nvSpPr>
          <p:cNvPr id="12" name="Rectangle 11">
            <a:extLst>
              <a:ext uri="{FF2B5EF4-FFF2-40B4-BE49-F238E27FC236}">
                <a16:creationId xmlns:a16="http://schemas.microsoft.com/office/drawing/2014/main" id="{40887467-5A92-4255-961E-81CCC51B1D9E}"/>
              </a:ext>
            </a:extLst>
          </p:cNvPr>
          <p:cNvSpPr/>
          <p:nvPr/>
        </p:nvSpPr>
        <p:spPr>
          <a:xfrm>
            <a:off x="856050" y="2472037"/>
            <a:ext cx="1215080" cy="707886"/>
          </a:xfrm>
          <a:prstGeom prst="rect">
            <a:avLst/>
          </a:prstGeom>
        </p:spPr>
        <p:txBody>
          <a:bodyPr wrap="square">
            <a:spAutoFit/>
          </a:bodyPr>
          <a:lstStyle/>
          <a:p>
            <a:pPr algn="ctr"/>
            <a:r>
              <a:rPr lang="tr-TR" sz="4000" b="1" dirty="0">
                <a:solidFill>
                  <a:schemeClr val="bg1"/>
                </a:solidFill>
                <a:latin typeface="Bahnschrift SemiBold SemiConden" panose="020B0502040204020203" pitchFamily="34" charset="0"/>
              </a:rPr>
              <a:t>%45</a:t>
            </a:r>
          </a:p>
        </p:txBody>
      </p:sp>
      <p:sp>
        <p:nvSpPr>
          <p:cNvPr id="14" name="Flowchart: Connector 13">
            <a:extLst>
              <a:ext uri="{FF2B5EF4-FFF2-40B4-BE49-F238E27FC236}">
                <a16:creationId xmlns:a16="http://schemas.microsoft.com/office/drawing/2014/main" id="{A03CCD03-28C3-4AFA-9614-562E3D507B52}"/>
              </a:ext>
            </a:extLst>
          </p:cNvPr>
          <p:cNvSpPr/>
          <p:nvPr/>
        </p:nvSpPr>
        <p:spPr>
          <a:xfrm>
            <a:off x="849871" y="3216189"/>
            <a:ext cx="45719" cy="46338"/>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dirty="0"/>
          </a:p>
        </p:txBody>
      </p:sp>
      <p:sp>
        <p:nvSpPr>
          <p:cNvPr id="15" name="Rectangle 14">
            <a:extLst>
              <a:ext uri="{FF2B5EF4-FFF2-40B4-BE49-F238E27FC236}">
                <a16:creationId xmlns:a16="http://schemas.microsoft.com/office/drawing/2014/main" id="{CF4CF4E6-0E22-4D97-BEF3-19EC79CAF86C}"/>
              </a:ext>
            </a:extLst>
          </p:cNvPr>
          <p:cNvSpPr/>
          <p:nvPr/>
        </p:nvSpPr>
        <p:spPr>
          <a:xfrm>
            <a:off x="613034" y="3229918"/>
            <a:ext cx="1215080" cy="461665"/>
          </a:xfrm>
          <a:prstGeom prst="rect">
            <a:avLst/>
          </a:prstGeom>
        </p:spPr>
        <p:txBody>
          <a:bodyPr wrap="square">
            <a:spAutoFit/>
          </a:bodyPr>
          <a:lstStyle/>
          <a:p>
            <a:pPr algn="ctr"/>
            <a:r>
              <a:rPr lang="tr-TR" sz="2400" dirty="0">
                <a:solidFill>
                  <a:srgbClr val="FAB8BA"/>
                </a:solidFill>
                <a:latin typeface="Bahnschrift Light SemiCondensed" panose="020B0502040204020203" pitchFamily="34" charset="0"/>
              </a:rPr>
              <a:t>2025</a:t>
            </a:r>
          </a:p>
        </p:txBody>
      </p:sp>
      <p:sp>
        <p:nvSpPr>
          <p:cNvPr id="16" name="Rectangle 15">
            <a:extLst>
              <a:ext uri="{FF2B5EF4-FFF2-40B4-BE49-F238E27FC236}">
                <a16:creationId xmlns:a16="http://schemas.microsoft.com/office/drawing/2014/main" id="{DBD9993B-53F9-4873-8CF4-046700E2FFDB}"/>
              </a:ext>
            </a:extLst>
          </p:cNvPr>
          <p:cNvSpPr/>
          <p:nvPr/>
        </p:nvSpPr>
        <p:spPr>
          <a:xfrm>
            <a:off x="4606669" y="2527300"/>
            <a:ext cx="1215080" cy="707886"/>
          </a:xfrm>
          <a:prstGeom prst="rect">
            <a:avLst/>
          </a:prstGeom>
        </p:spPr>
        <p:txBody>
          <a:bodyPr wrap="square">
            <a:spAutoFit/>
          </a:bodyPr>
          <a:lstStyle/>
          <a:p>
            <a:pPr algn="ctr"/>
            <a:r>
              <a:rPr lang="tr-TR" sz="4000" b="1" dirty="0">
                <a:solidFill>
                  <a:schemeClr val="bg1"/>
                </a:solidFill>
                <a:latin typeface="Bahnschrift SemiBold SemiConden" panose="020B0502040204020203" pitchFamily="34" charset="0"/>
              </a:rPr>
              <a:t>%55</a:t>
            </a:r>
          </a:p>
        </p:txBody>
      </p:sp>
      <p:sp>
        <p:nvSpPr>
          <p:cNvPr id="19" name="Rectangle 18">
            <a:extLst>
              <a:ext uri="{FF2B5EF4-FFF2-40B4-BE49-F238E27FC236}">
                <a16:creationId xmlns:a16="http://schemas.microsoft.com/office/drawing/2014/main" id="{801E0927-626D-4A58-A413-C404BC9F8D37}"/>
              </a:ext>
            </a:extLst>
          </p:cNvPr>
          <p:cNvSpPr/>
          <p:nvPr/>
        </p:nvSpPr>
        <p:spPr>
          <a:xfrm>
            <a:off x="4829091" y="3218935"/>
            <a:ext cx="1215080" cy="461665"/>
          </a:xfrm>
          <a:prstGeom prst="rect">
            <a:avLst/>
          </a:prstGeom>
        </p:spPr>
        <p:txBody>
          <a:bodyPr wrap="square">
            <a:spAutoFit/>
          </a:bodyPr>
          <a:lstStyle/>
          <a:p>
            <a:pPr algn="ctr"/>
            <a:r>
              <a:rPr lang="tr-TR" sz="2400" dirty="0">
                <a:solidFill>
                  <a:srgbClr val="FAB8BA"/>
                </a:solidFill>
                <a:latin typeface="Bahnschrift Light SemiCondensed" panose="020B0502040204020203" pitchFamily="34" charset="0"/>
              </a:rPr>
              <a:t>2033</a:t>
            </a:r>
          </a:p>
        </p:txBody>
      </p:sp>
      <p:sp>
        <p:nvSpPr>
          <p:cNvPr id="2" name="Oval 1">
            <a:extLst>
              <a:ext uri="{FF2B5EF4-FFF2-40B4-BE49-F238E27FC236}">
                <a16:creationId xmlns:a16="http://schemas.microsoft.com/office/drawing/2014/main" id="{1BCE03B7-7741-45F6-A49D-5E59A9F203B3}"/>
              </a:ext>
            </a:extLst>
          </p:cNvPr>
          <p:cNvSpPr/>
          <p:nvPr/>
        </p:nvSpPr>
        <p:spPr>
          <a:xfrm>
            <a:off x="2032000" y="3162300"/>
            <a:ext cx="2395000" cy="2400300"/>
          </a:xfrm>
          <a:prstGeom prst="ellipse">
            <a:avLst/>
          </a:prstGeom>
          <a:solidFill>
            <a:srgbClr val="4138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dirty="0"/>
          </a:p>
        </p:txBody>
      </p:sp>
      <p:sp>
        <p:nvSpPr>
          <p:cNvPr id="20" name="Rectangle 19">
            <a:extLst>
              <a:ext uri="{FF2B5EF4-FFF2-40B4-BE49-F238E27FC236}">
                <a16:creationId xmlns:a16="http://schemas.microsoft.com/office/drawing/2014/main" id="{5E495A20-23C6-4B82-A1EA-9ED0247312E4}"/>
              </a:ext>
            </a:extLst>
          </p:cNvPr>
          <p:cNvSpPr/>
          <p:nvPr/>
        </p:nvSpPr>
        <p:spPr>
          <a:xfrm>
            <a:off x="1937047" y="3625336"/>
            <a:ext cx="2647653" cy="1477328"/>
          </a:xfrm>
          <a:prstGeom prst="rect">
            <a:avLst/>
          </a:prstGeom>
          <a:effectLst>
            <a:glow rad="127000">
              <a:srgbClr val="D60805"/>
            </a:glow>
          </a:effectLst>
        </p:spPr>
        <p:txBody>
          <a:bodyPr wrap="square">
            <a:spAutoFit/>
          </a:bodyPr>
          <a:lstStyle/>
          <a:p>
            <a:pPr algn="ctr"/>
            <a:r>
              <a:rPr lang="tr-TR" sz="2400" b="1" dirty="0">
                <a:solidFill>
                  <a:schemeClr val="bg1"/>
                </a:solidFill>
                <a:effectLst>
                  <a:glow rad="63500">
                    <a:srgbClr val="C00000">
                      <a:alpha val="40000"/>
                    </a:srgbClr>
                  </a:glow>
                </a:effectLst>
                <a:latin typeface="Bahnschrift SemiBold SemiConden" panose="020B0502040204020203" pitchFamily="34" charset="0"/>
              </a:rPr>
              <a:t>SPECIAL CARGO </a:t>
            </a:r>
          </a:p>
          <a:p>
            <a:pPr algn="ctr"/>
            <a:r>
              <a:rPr lang="tr-TR" sz="2400" b="1" dirty="0">
                <a:solidFill>
                  <a:schemeClr val="bg1"/>
                </a:solidFill>
                <a:effectLst>
                  <a:glow rad="63500">
                    <a:srgbClr val="C00000">
                      <a:alpha val="40000"/>
                    </a:srgbClr>
                  </a:glow>
                </a:effectLst>
                <a:latin typeface="Bahnschrift SemiBold SemiConden" panose="020B0502040204020203" pitchFamily="34" charset="0"/>
              </a:rPr>
              <a:t>&amp; PREMIUM SERVICES </a:t>
            </a:r>
          </a:p>
          <a:p>
            <a:pPr algn="ctr"/>
            <a:r>
              <a:rPr lang="tr-TR" b="1" dirty="0">
                <a:solidFill>
                  <a:schemeClr val="bg1"/>
                </a:solidFill>
                <a:effectLst>
                  <a:glow rad="63500">
                    <a:srgbClr val="C00000">
                      <a:alpha val="40000"/>
                    </a:srgbClr>
                  </a:glow>
                </a:effectLst>
                <a:latin typeface="Bahnschrift SemiBold SemiConden" panose="020B0502040204020203" pitchFamily="34" charset="0"/>
              </a:rPr>
              <a:t>REVENUE RATIO</a:t>
            </a:r>
          </a:p>
        </p:txBody>
      </p:sp>
      <p:cxnSp>
        <p:nvCxnSpPr>
          <p:cNvPr id="24" name="Straight Connector 23">
            <a:extLst>
              <a:ext uri="{FF2B5EF4-FFF2-40B4-BE49-F238E27FC236}">
                <a16:creationId xmlns:a16="http://schemas.microsoft.com/office/drawing/2014/main" id="{72CD5D6D-1624-45A0-8FCC-A5816329B209}"/>
              </a:ext>
            </a:extLst>
          </p:cNvPr>
          <p:cNvCxnSpPr>
            <a:cxnSpLocks/>
          </p:cNvCxnSpPr>
          <p:nvPr/>
        </p:nvCxnSpPr>
        <p:spPr>
          <a:xfrm>
            <a:off x="5385311" y="-536656"/>
            <a:ext cx="7292463" cy="0"/>
          </a:xfrm>
          <a:prstGeom prst="line">
            <a:avLst/>
          </a:prstGeom>
          <a:ln>
            <a:solidFill>
              <a:schemeClr val="bg1">
                <a:alpha val="15000"/>
              </a:schemeClr>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8C4437A-F5C5-4BB3-BFD0-B84D53B3CD91}"/>
              </a:ext>
            </a:extLst>
          </p:cNvPr>
          <p:cNvSpPr txBox="1"/>
          <p:nvPr/>
        </p:nvSpPr>
        <p:spPr>
          <a:xfrm>
            <a:off x="5410200" y="241300"/>
            <a:ext cx="7213600" cy="1491280"/>
          </a:xfrm>
          <a:prstGeom prst="rect">
            <a:avLst/>
          </a:prstGeom>
          <a:noFill/>
        </p:spPr>
        <p:txBody>
          <a:bodyPr wrap="square" rtlCol="0">
            <a:normAutofit/>
          </a:bodyPr>
          <a:lstStyle/>
          <a:p>
            <a:pPr algn="ctr"/>
            <a:r>
              <a:rPr lang="tr-TR" sz="2100" dirty="0">
                <a:solidFill>
                  <a:schemeClr val="bg1"/>
                </a:solidFill>
                <a:latin typeface="Bahnschrift SemiCondensed" panose="020B0502040204020203" pitchFamily="34" charset="0"/>
              </a:rPr>
              <a:t>Increasing our cargo tonnage </a:t>
            </a:r>
            <a:r>
              <a:rPr lang="tr-TR" sz="2100" dirty="0" err="1">
                <a:solidFill>
                  <a:schemeClr val="bg1"/>
                </a:solidFill>
                <a:latin typeface="Bahnschrift SemiCondensed" panose="020B0502040204020203" pitchFamily="34" charset="0"/>
              </a:rPr>
              <a:t>from</a:t>
            </a:r>
            <a:r>
              <a:rPr lang="tr-TR" sz="2100" dirty="0">
                <a:solidFill>
                  <a:schemeClr val="bg1"/>
                </a:solidFill>
                <a:latin typeface="Bahnschrift SemiCondensed" panose="020B0502040204020203" pitchFamily="34" charset="0"/>
              </a:rPr>
              <a:t> 2.17 million tons in 2025</a:t>
            </a:r>
          </a:p>
          <a:p>
            <a:pPr algn="ctr"/>
            <a:r>
              <a:rPr lang="tr-TR" sz="3200" b="1" dirty="0">
                <a:solidFill>
                  <a:schemeClr val="bg1"/>
                </a:solidFill>
                <a:latin typeface="Bahnschrift SemiCondensed" panose="020B0502040204020203" pitchFamily="34" charset="0"/>
              </a:rPr>
              <a:t>TO 3.9 MILLION TONS IN 2033</a:t>
            </a:r>
          </a:p>
          <a:p>
            <a:pPr algn="ctr"/>
            <a:r>
              <a:rPr lang="tr-TR" sz="2100" dirty="0">
                <a:solidFill>
                  <a:schemeClr val="bg1"/>
                </a:solidFill>
                <a:latin typeface="Bahnschrift SemiCondensed" panose="020B0502040204020203" pitchFamily="34" charset="0"/>
              </a:rPr>
              <a:t>with a 1.8-times increase.</a:t>
            </a:r>
          </a:p>
        </p:txBody>
      </p:sp>
      <p:sp>
        <p:nvSpPr>
          <p:cNvPr id="26" name="TextBox 25">
            <a:extLst>
              <a:ext uri="{FF2B5EF4-FFF2-40B4-BE49-F238E27FC236}">
                <a16:creationId xmlns:a16="http://schemas.microsoft.com/office/drawing/2014/main" id="{8D0FBB6E-1661-4A86-81CE-5B793477A7A2}"/>
              </a:ext>
            </a:extLst>
          </p:cNvPr>
          <p:cNvSpPr txBox="1"/>
          <p:nvPr/>
        </p:nvSpPr>
        <p:spPr>
          <a:xfrm>
            <a:off x="6530591" y="1327482"/>
            <a:ext cx="4874009" cy="1507981"/>
          </a:xfrm>
          <a:prstGeom prst="rect">
            <a:avLst/>
          </a:prstGeom>
          <a:noFill/>
        </p:spPr>
        <p:txBody>
          <a:bodyPr wrap="square" rtlCol="0">
            <a:noAutofit/>
          </a:bodyPr>
          <a:lstStyle/>
          <a:p>
            <a:pPr algn="ctr"/>
            <a:r>
              <a:rPr lang="tr-TR" sz="15000" b="1" dirty="0">
                <a:solidFill>
                  <a:schemeClr val="bg1"/>
                </a:solidFill>
                <a:latin typeface="Bahnschrift SemiCondensed" panose="020B0502040204020203" pitchFamily="34" charset="0"/>
              </a:rPr>
              <a:t>3.9</a:t>
            </a:r>
          </a:p>
        </p:txBody>
      </p:sp>
      <p:sp>
        <p:nvSpPr>
          <p:cNvPr id="27" name="TextBox 26">
            <a:extLst>
              <a:ext uri="{FF2B5EF4-FFF2-40B4-BE49-F238E27FC236}">
                <a16:creationId xmlns:a16="http://schemas.microsoft.com/office/drawing/2014/main" id="{A7CA4B45-8E47-453A-B6E1-7163B2D504B3}"/>
              </a:ext>
            </a:extLst>
          </p:cNvPr>
          <p:cNvSpPr txBox="1"/>
          <p:nvPr/>
        </p:nvSpPr>
        <p:spPr>
          <a:xfrm>
            <a:off x="6148871" y="4115174"/>
            <a:ext cx="981110" cy="830997"/>
          </a:xfrm>
          <a:prstGeom prst="rect">
            <a:avLst/>
          </a:prstGeom>
          <a:noFill/>
        </p:spPr>
        <p:txBody>
          <a:bodyPr wrap="square" rtlCol="0">
            <a:spAutoFit/>
          </a:bodyPr>
          <a:lstStyle/>
          <a:p>
            <a:pPr algn="ctr"/>
            <a:r>
              <a:rPr lang="tr-TR" sz="2400" b="1" dirty="0">
                <a:solidFill>
                  <a:schemeClr val="bg1"/>
                </a:solidFill>
                <a:latin typeface="Bahnschrift Light SemiCondensed" panose="020B0502040204020203" pitchFamily="34" charset="0"/>
              </a:rPr>
              <a:t>1.8 times</a:t>
            </a:r>
          </a:p>
        </p:txBody>
      </p:sp>
      <p:sp>
        <p:nvSpPr>
          <p:cNvPr id="29" name="TextBox 28">
            <a:extLst>
              <a:ext uri="{FF2B5EF4-FFF2-40B4-BE49-F238E27FC236}">
                <a16:creationId xmlns:a16="http://schemas.microsoft.com/office/drawing/2014/main" id="{23D3CADF-DD55-4E97-9110-AA2ACB260ACA}"/>
              </a:ext>
            </a:extLst>
          </p:cNvPr>
          <p:cNvSpPr txBox="1"/>
          <p:nvPr/>
        </p:nvSpPr>
        <p:spPr>
          <a:xfrm>
            <a:off x="10478603" y="5362475"/>
            <a:ext cx="1549567" cy="353943"/>
          </a:xfrm>
          <a:prstGeom prst="rect">
            <a:avLst/>
          </a:prstGeom>
          <a:noFill/>
        </p:spPr>
        <p:txBody>
          <a:bodyPr wrap="square" rtlCol="0">
            <a:spAutoFit/>
          </a:bodyPr>
          <a:lstStyle/>
          <a:p>
            <a:r>
              <a:rPr lang="tr-TR" sz="1700" dirty="0">
                <a:solidFill>
                  <a:schemeClr val="bg1"/>
                </a:solidFill>
                <a:latin typeface="Bahnschrift Light SemiCondensed" panose="020B0502040204020203" pitchFamily="34" charset="0"/>
              </a:rPr>
              <a:t>2.17 million tons </a:t>
            </a:r>
          </a:p>
        </p:txBody>
      </p:sp>
      <p:sp>
        <p:nvSpPr>
          <p:cNvPr id="30" name="TextBox 29">
            <a:extLst>
              <a:ext uri="{FF2B5EF4-FFF2-40B4-BE49-F238E27FC236}">
                <a16:creationId xmlns:a16="http://schemas.microsoft.com/office/drawing/2014/main" id="{E45C3E63-647E-4A29-A8F9-C7AAD8C9BA86}"/>
              </a:ext>
            </a:extLst>
          </p:cNvPr>
          <p:cNvSpPr txBox="1"/>
          <p:nvPr/>
        </p:nvSpPr>
        <p:spPr>
          <a:xfrm>
            <a:off x="11343473" y="5707782"/>
            <a:ext cx="848527" cy="338554"/>
          </a:xfrm>
          <a:prstGeom prst="rect">
            <a:avLst/>
          </a:prstGeom>
          <a:noFill/>
        </p:spPr>
        <p:txBody>
          <a:bodyPr wrap="square" rtlCol="0">
            <a:spAutoFit/>
          </a:bodyPr>
          <a:lstStyle/>
          <a:p>
            <a:r>
              <a:rPr lang="tr-TR" sz="1600" dirty="0">
                <a:solidFill>
                  <a:schemeClr val="bg1"/>
                </a:solidFill>
                <a:latin typeface="Bahnschrift Light SemiCondensed" panose="020B0502040204020203" pitchFamily="34" charset="0"/>
              </a:rPr>
              <a:t>2025</a:t>
            </a:r>
          </a:p>
        </p:txBody>
      </p:sp>
      <p:sp>
        <p:nvSpPr>
          <p:cNvPr id="18" name="Rectangle 17">
            <a:extLst>
              <a:ext uri="{FF2B5EF4-FFF2-40B4-BE49-F238E27FC236}">
                <a16:creationId xmlns:a16="http://schemas.microsoft.com/office/drawing/2014/main" id="{98EB028C-3E4E-47A5-9AC6-E6169F155021}"/>
              </a:ext>
            </a:extLst>
          </p:cNvPr>
          <p:cNvSpPr/>
          <p:nvPr/>
        </p:nvSpPr>
        <p:spPr>
          <a:xfrm rot="5400000">
            <a:off x="2219647" y="-2218972"/>
            <a:ext cx="219300" cy="4661575"/>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Text Placeholder 10">
            <a:extLst>
              <a:ext uri="{FF2B5EF4-FFF2-40B4-BE49-F238E27FC236}">
                <a16:creationId xmlns:a16="http://schemas.microsoft.com/office/drawing/2014/main" id="{C2721B3F-979F-4BE3-BF0C-26987174189A}"/>
              </a:ext>
            </a:extLst>
          </p:cNvPr>
          <p:cNvSpPr txBox="1">
            <a:spLocks/>
          </p:cNvSpPr>
          <p:nvPr/>
        </p:nvSpPr>
        <p:spPr>
          <a:xfrm>
            <a:off x="133144" y="-13198"/>
            <a:ext cx="4540602" cy="400110"/>
          </a:xfrm>
          <a:prstGeom prst="rect">
            <a:avLst/>
          </a:prstGeom>
        </p:spPr>
        <p:txBody>
          <a:bodyPr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white"/>
                </a:solidFill>
                <a:effectLst/>
                <a:uLnTx/>
                <a:uFillTx/>
                <a:latin typeface="Arial" charset="0"/>
                <a:cs typeface="Arial" charset="0"/>
              </a:rPr>
              <a:t>2033 GOALS</a:t>
            </a:r>
          </a:p>
        </p:txBody>
      </p:sp>
      <p:sp>
        <p:nvSpPr>
          <p:cNvPr id="22" name="Rectangle 21">
            <a:extLst>
              <a:ext uri="{FF2B5EF4-FFF2-40B4-BE49-F238E27FC236}">
                <a16:creationId xmlns:a16="http://schemas.microsoft.com/office/drawing/2014/main" id="{DF35929D-907C-4382-9804-40738BDE9A7A}"/>
              </a:ext>
            </a:extLst>
          </p:cNvPr>
          <p:cNvSpPr/>
          <p:nvPr/>
        </p:nvSpPr>
        <p:spPr>
          <a:xfrm rot="10800000">
            <a:off x="-10582" y="6980"/>
            <a:ext cx="205092" cy="6853184"/>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3" name="Picture Placeholder 4">
            <a:extLst>
              <a:ext uri="{FF2B5EF4-FFF2-40B4-BE49-F238E27FC236}">
                <a16:creationId xmlns:a16="http://schemas.microsoft.com/office/drawing/2014/main" id="{27EB9CB3-6A37-40D2-A062-01F66DF6C476}"/>
              </a:ext>
            </a:extLst>
          </p:cNvPr>
          <p:cNvPicPr>
            <a:picLocks noChangeAspect="1"/>
          </p:cNvPicPr>
          <p:nvPr/>
        </p:nvPicPr>
        <p:blipFill>
          <a:blip r:embed="rId3">
            <a:extLst>
              <a:ext uri="{28A0092B-C50C-407E-A947-70E740481C1C}">
                <a14:useLocalDpi xmlns:a14="http://schemas.microsoft.com/office/drawing/2010/main" val="0"/>
              </a:ext>
            </a:extLst>
          </a:blip>
          <a:srcRect t="7275" b="7275"/>
          <a:stretch>
            <a:fillRect/>
          </a:stretch>
        </p:blipFill>
        <p:spPr>
          <a:xfrm>
            <a:off x="153309" y="5041064"/>
            <a:ext cx="1878690" cy="965635"/>
          </a:xfrm>
          <a:custGeom>
            <a:avLst/>
            <a:gdLst>
              <a:gd name="connsiteX0" fmla="*/ 270006 w 9546035"/>
              <a:gd name="connsiteY0" fmla="*/ 2884208 h 4906603"/>
              <a:gd name="connsiteX1" fmla="*/ 145029 w 9546035"/>
              <a:gd name="connsiteY1" fmla="*/ 2928211 h 4906603"/>
              <a:gd name="connsiteX2" fmla="*/ 52679 w 9546035"/>
              <a:gd name="connsiteY2" fmla="*/ 2953435 h 4906603"/>
              <a:gd name="connsiteX3" fmla="*/ 119842 w 9546035"/>
              <a:gd name="connsiteY3" fmla="*/ 2928211 h 4906603"/>
              <a:gd name="connsiteX4" fmla="*/ 242101 w 9546035"/>
              <a:gd name="connsiteY4" fmla="*/ 2892477 h 4906603"/>
              <a:gd name="connsiteX5" fmla="*/ 306250 w 9546035"/>
              <a:gd name="connsiteY5" fmla="*/ 2872709 h 4906603"/>
              <a:gd name="connsiteX6" fmla="*/ 301066 w 9546035"/>
              <a:gd name="connsiteY6" fmla="*/ 2875004 h 4906603"/>
              <a:gd name="connsiteX7" fmla="*/ 270006 w 9546035"/>
              <a:gd name="connsiteY7" fmla="*/ 2884208 h 4906603"/>
              <a:gd name="connsiteX8" fmla="*/ 279356 w 9546035"/>
              <a:gd name="connsiteY8" fmla="*/ 2880916 h 4906603"/>
              <a:gd name="connsiteX9" fmla="*/ 4814464 w 9546035"/>
              <a:gd name="connsiteY9" fmla="*/ 100 h 4906603"/>
              <a:gd name="connsiteX10" fmla="*/ 4943019 w 9546035"/>
              <a:gd name="connsiteY10" fmla="*/ 31630 h 4906603"/>
              <a:gd name="connsiteX11" fmla="*/ 4875856 w 9546035"/>
              <a:gd name="connsiteY11" fmla="*/ 19018 h 4906603"/>
              <a:gd name="connsiteX12" fmla="*/ 4951415 w 9546035"/>
              <a:gd name="connsiteY12" fmla="*/ 48447 h 4906603"/>
              <a:gd name="connsiteX13" fmla="*/ 4959810 w 9546035"/>
              <a:gd name="connsiteY13" fmla="*/ 82079 h 4906603"/>
              <a:gd name="connsiteX14" fmla="*/ 5022776 w 9546035"/>
              <a:gd name="connsiteY14" fmla="*/ 124119 h 4906603"/>
              <a:gd name="connsiteX15" fmla="*/ 5077346 w 9546035"/>
              <a:gd name="connsiteY15" fmla="*/ 216608 h 4906603"/>
              <a:gd name="connsiteX16" fmla="*/ 5119323 w 9546035"/>
              <a:gd name="connsiteY16" fmla="*/ 267057 h 4906603"/>
              <a:gd name="connsiteX17" fmla="*/ 5136114 w 9546035"/>
              <a:gd name="connsiteY17" fmla="*/ 309097 h 4906603"/>
              <a:gd name="connsiteX18" fmla="*/ 5169696 w 9546035"/>
              <a:gd name="connsiteY18" fmla="*/ 342729 h 4906603"/>
              <a:gd name="connsiteX19" fmla="*/ 5136114 w 9546035"/>
              <a:gd name="connsiteY19" fmla="*/ 330117 h 4906603"/>
              <a:gd name="connsiteX20" fmla="*/ 5203278 w 9546035"/>
              <a:gd name="connsiteY20" fmla="*/ 401586 h 4906603"/>
              <a:gd name="connsiteX21" fmla="*/ 5211673 w 9546035"/>
              <a:gd name="connsiteY21" fmla="*/ 435218 h 4906603"/>
              <a:gd name="connsiteX22" fmla="*/ 5262046 w 9546035"/>
              <a:gd name="connsiteY22" fmla="*/ 468850 h 4906603"/>
              <a:gd name="connsiteX23" fmla="*/ 5262046 w 9546035"/>
              <a:gd name="connsiteY23" fmla="*/ 527707 h 4906603"/>
              <a:gd name="connsiteX24" fmla="*/ 5291430 w 9546035"/>
              <a:gd name="connsiteY24" fmla="*/ 561339 h 4906603"/>
              <a:gd name="connsiteX25" fmla="*/ 5337605 w 9546035"/>
              <a:gd name="connsiteY25" fmla="*/ 632808 h 4906603"/>
              <a:gd name="connsiteX26" fmla="*/ 5379582 w 9546035"/>
              <a:gd name="connsiteY26" fmla="*/ 683256 h 4906603"/>
              <a:gd name="connsiteX27" fmla="*/ 5396373 w 9546035"/>
              <a:gd name="connsiteY27" fmla="*/ 733704 h 4906603"/>
              <a:gd name="connsiteX28" fmla="*/ 5429954 w 9546035"/>
              <a:gd name="connsiteY28" fmla="*/ 754725 h 4906603"/>
              <a:gd name="connsiteX29" fmla="*/ 5438350 w 9546035"/>
              <a:gd name="connsiteY29" fmla="*/ 800969 h 4906603"/>
              <a:gd name="connsiteX30" fmla="*/ 5492920 w 9546035"/>
              <a:gd name="connsiteY30" fmla="*/ 859826 h 4906603"/>
              <a:gd name="connsiteX31" fmla="*/ 5492920 w 9546035"/>
              <a:gd name="connsiteY31" fmla="*/ 885050 h 4906603"/>
              <a:gd name="connsiteX32" fmla="*/ 5551688 w 9546035"/>
              <a:gd name="connsiteY32" fmla="*/ 956518 h 4906603"/>
              <a:gd name="connsiteX33" fmla="*/ 5572677 w 9546035"/>
              <a:gd name="connsiteY33" fmla="*/ 1019579 h 4906603"/>
              <a:gd name="connsiteX34" fmla="*/ 5614654 w 9546035"/>
              <a:gd name="connsiteY34" fmla="*/ 1040599 h 4906603"/>
              <a:gd name="connsiteX35" fmla="*/ 5614654 w 9546035"/>
              <a:gd name="connsiteY35" fmla="*/ 1082639 h 4906603"/>
              <a:gd name="connsiteX36" fmla="*/ 5635642 w 9546035"/>
              <a:gd name="connsiteY36" fmla="*/ 1099456 h 4906603"/>
              <a:gd name="connsiteX37" fmla="*/ 5644038 w 9546035"/>
              <a:gd name="connsiteY37" fmla="*/ 1128884 h 4906603"/>
              <a:gd name="connsiteX38" fmla="*/ 5677620 w 9546035"/>
              <a:gd name="connsiteY38" fmla="*/ 1149904 h 4906603"/>
              <a:gd name="connsiteX39" fmla="*/ 5690213 w 9546035"/>
              <a:gd name="connsiteY39" fmla="*/ 1183536 h 4906603"/>
              <a:gd name="connsiteX40" fmla="*/ 5740585 w 9546035"/>
              <a:gd name="connsiteY40" fmla="*/ 1246597 h 4906603"/>
              <a:gd name="connsiteX41" fmla="*/ 5761574 w 9546035"/>
              <a:gd name="connsiteY41" fmla="*/ 1267617 h 4906603"/>
              <a:gd name="connsiteX42" fmla="*/ 5774167 w 9546035"/>
              <a:gd name="connsiteY42" fmla="*/ 1339086 h 4906603"/>
              <a:gd name="connsiteX43" fmla="*/ 5782562 w 9546035"/>
              <a:gd name="connsiteY43" fmla="*/ 1318065 h 4906603"/>
              <a:gd name="connsiteX44" fmla="*/ 5790958 w 9546035"/>
              <a:gd name="connsiteY44" fmla="*/ 1360106 h 4906603"/>
              <a:gd name="connsiteX45" fmla="*/ 5853924 w 9546035"/>
              <a:gd name="connsiteY45" fmla="*/ 1410554 h 4906603"/>
              <a:gd name="connsiteX46" fmla="*/ 5874912 w 9546035"/>
              <a:gd name="connsiteY46" fmla="*/ 1456799 h 4906603"/>
              <a:gd name="connsiteX47" fmla="*/ 5908494 w 9546035"/>
              <a:gd name="connsiteY47" fmla="*/ 1503043 h 4906603"/>
              <a:gd name="connsiteX48" fmla="*/ 5916889 w 9546035"/>
              <a:gd name="connsiteY48" fmla="*/ 1545083 h 4906603"/>
              <a:gd name="connsiteX49" fmla="*/ 5946273 w 9546035"/>
              <a:gd name="connsiteY49" fmla="*/ 1566103 h 4906603"/>
              <a:gd name="connsiteX50" fmla="*/ 5950471 w 9546035"/>
              <a:gd name="connsiteY50" fmla="*/ 1608144 h 4906603"/>
              <a:gd name="connsiteX51" fmla="*/ 5979855 w 9546035"/>
              <a:gd name="connsiteY51" fmla="*/ 1608144 h 4906603"/>
              <a:gd name="connsiteX52" fmla="*/ 5979855 w 9546035"/>
              <a:gd name="connsiteY52" fmla="*/ 1633368 h 4906603"/>
              <a:gd name="connsiteX53" fmla="*/ 6013437 w 9546035"/>
              <a:gd name="connsiteY53" fmla="*/ 1662796 h 4906603"/>
              <a:gd name="connsiteX54" fmla="*/ 6038623 w 9546035"/>
              <a:gd name="connsiteY54" fmla="*/ 1742673 h 4906603"/>
              <a:gd name="connsiteX55" fmla="*/ 6101589 w 9546035"/>
              <a:gd name="connsiteY55" fmla="*/ 1763693 h 4906603"/>
              <a:gd name="connsiteX56" fmla="*/ 6101589 w 9546035"/>
              <a:gd name="connsiteY56" fmla="*/ 1898222 h 4906603"/>
              <a:gd name="connsiteX57" fmla="*/ 6093193 w 9546035"/>
              <a:gd name="connsiteY57" fmla="*/ 1923447 h 4906603"/>
              <a:gd name="connsiteX58" fmla="*/ 6105787 w 9546035"/>
              <a:gd name="connsiteY58" fmla="*/ 1889814 h 4906603"/>
              <a:gd name="connsiteX59" fmla="*/ 6000844 w 9546035"/>
              <a:gd name="connsiteY59" fmla="*/ 2184097 h 4906603"/>
              <a:gd name="connsiteX60" fmla="*/ 6000844 w 9546035"/>
              <a:gd name="connsiteY60" fmla="*/ 2184097 h 4906603"/>
              <a:gd name="connsiteX61" fmla="*/ 6013437 w 9546035"/>
              <a:gd name="connsiteY61" fmla="*/ 2179893 h 4906603"/>
              <a:gd name="connsiteX62" fmla="*/ 5883308 w 9546035"/>
              <a:gd name="connsiteY62" fmla="*/ 2440543 h 4906603"/>
              <a:gd name="connsiteX63" fmla="*/ 5883308 w 9546035"/>
              <a:gd name="connsiteY63" fmla="*/ 2440543 h 4906603"/>
              <a:gd name="connsiteX64" fmla="*/ 5929483 w 9546035"/>
              <a:gd name="connsiteY64" fmla="*/ 2377482 h 4906603"/>
              <a:gd name="connsiteX65" fmla="*/ 5887505 w 9546035"/>
              <a:gd name="connsiteY65" fmla="*/ 2465767 h 4906603"/>
              <a:gd name="connsiteX66" fmla="*/ 5937878 w 9546035"/>
              <a:gd name="connsiteY66" fmla="*/ 2444747 h 4906603"/>
              <a:gd name="connsiteX67" fmla="*/ 5937878 w 9546035"/>
              <a:gd name="connsiteY67" fmla="*/ 2465767 h 4906603"/>
              <a:gd name="connsiteX68" fmla="*/ 5988251 w 9546035"/>
              <a:gd name="connsiteY68" fmla="*/ 2444747 h 4906603"/>
              <a:gd name="connsiteX69" fmla="*/ 6009239 w 9546035"/>
              <a:gd name="connsiteY69" fmla="*/ 2453155 h 4906603"/>
              <a:gd name="connsiteX70" fmla="*/ 6051216 w 9546035"/>
              <a:gd name="connsiteY70" fmla="*/ 2453155 h 4906603"/>
              <a:gd name="connsiteX71" fmla="*/ 6282091 w 9546035"/>
              <a:gd name="connsiteY71" fmla="*/ 2411115 h 4906603"/>
              <a:gd name="connsiteX72" fmla="*/ 6894957 w 9546035"/>
              <a:gd name="connsiteY72" fmla="*/ 2306014 h 4906603"/>
              <a:gd name="connsiteX73" fmla="*/ 7205588 w 9546035"/>
              <a:gd name="connsiteY73" fmla="*/ 2255565 h 4906603"/>
              <a:gd name="connsiteX74" fmla="*/ 7306334 w 9546035"/>
              <a:gd name="connsiteY74" fmla="*/ 2213525 h 4906603"/>
              <a:gd name="connsiteX75" fmla="*/ 7642151 w 9546035"/>
              <a:gd name="connsiteY75" fmla="*/ 2171485 h 4906603"/>
              <a:gd name="connsiteX76" fmla="*/ 8255018 w 9546035"/>
              <a:gd name="connsiteY76" fmla="*/ 2108424 h 4906603"/>
              <a:gd name="connsiteX77" fmla="*/ 8494287 w 9546035"/>
              <a:gd name="connsiteY77" fmla="*/ 2121036 h 4906603"/>
              <a:gd name="connsiteX78" fmla="*/ 8532067 w 9546035"/>
              <a:gd name="connsiteY78" fmla="*/ 2150465 h 4906603"/>
              <a:gd name="connsiteX79" fmla="*/ 8578242 w 9546035"/>
              <a:gd name="connsiteY79" fmla="*/ 2200913 h 4906603"/>
              <a:gd name="connsiteX80" fmla="*/ 8607626 w 9546035"/>
              <a:gd name="connsiteY80" fmla="*/ 2205117 h 4906603"/>
              <a:gd name="connsiteX81" fmla="*/ 8603428 w 9546035"/>
              <a:gd name="connsiteY81" fmla="*/ 2234545 h 4906603"/>
              <a:gd name="connsiteX82" fmla="*/ 8628614 w 9546035"/>
              <a:gd name="connsiteY82" fmla="*/ 2247157 h 4906603"/>
              <a:gd name="connsiteX83" fmla="*/ 8653801 w 9546035"/>
              <a:gd name="connsiteY83" fmla="*/ 2272382 h 4906603"/>
              <a:gd name="connsiteX84" fmla="*/ 8628614 w 9546035"/>
              <a:gd name="connsiteY84" fmla="*/ 2297606 h 4906603"/>
              <a:gd name="connsiteX85" fmla="*/ 8678987 w 9546035"/>
              <a:gd name="connsiteY85" fmla="*/ 2327034 h 4906603"/>
              <a:gd name="connsiteX86" fmla="*/ 8657998 w 9546035"/>
              <a:gd name="connsiteY86" fmla="*/ 2369074 h 4906603"/>
              <a:gd name="connsiteX87" fmla="*/ 8712569 w 9546035"/>
              <a:gd name="connsiteY87" fmla="*/ 2360666 h 4906603"/>
              <a:gd name="connsiteX88" fmla="*/ 8657998 w 9546035"/>
              <a:gd name="connsiteY88" fmla="*/ 2390095 h 4906603"/>
              <a:gd name="connsiteX89" fmla="*/ 8687382 w 9546035"/>
              <a:gd name="connsiteY89" fmla="*/ 2440543 h 4906603"/>
              <a:gd name="connsiteX90" fmla="*/ 8729360 w 9546035"/>
              <a:gd name="connsiteY90" fmla="*/ 2444747 h 4906603"/>
              <a:gd name="connsiteX91" fmla="*/ 8716766 w 9546035"/>
              <a:gd name="connsiteY91" fmla="*/ 2486787 h 4906603"/>
              <a:gd name="connsiteX92" fmla="*/ 8771337 w 9546035"/>
              <a:gd name="connsiteY92" fmla="*/ 2482583 h 4906603"/>
              <a:gd name="connsiteX93" fmla="*/ 8762941 w 9546035"/>
              <a:gd name="connsiteY93" fmla="*/ 2524624 h 4906603"/>
              <a:gd name="connsiteX94" fmla="*/ 8800721 w 9546035"/>
              <a:gd name="connsiteY94" fmla="*/ 2566664 h 4906603"/>
              <a:gd name="connsiteX95" fmla="*/ 8792325 w 9546035"/>
              <a:gd name="connsiteY95" fmla="*/ 2596092 h 4906603"/>
              <a:gd name="connsiteX96" fmla="*/ 8783930 w 9546035"/>
              <a:gd name="connsiteY96" fmla="*/ 2629725 h 4906603"/>
              <a:gd name="connsiteX97" fmla="*/ 8905664 w 9546035"/>
              <a:gd name="connsiteY97" fmla="*/ 2701193 h 4906603"/>
              <a:gd name="connsiteX98" fmla="*/ 8888873 w 9546035"/>
              <a:gd name="connsiteY98" fmla="*/ 2772662 h 4906603"/>
              <a:gd name="connsiteX99" fmla="*/ 8947641 w 9546035"/>
              <a:gd name="connsiteY99" fmla="*/ 2772662 h 4906603"/>
              <a:gd name="connsiteX100" fmla="*/ 8834302 w 9546035"/>
              <a:gd name="connsiteY100" fmla="*/ 2860947 h 4906603"/>
              <a:gd name="connsiteX101" fmla="*/ 8897268 w 9546035"/>
              <a:gd name="connsiteY101" fmla="*/ 2877763 h 4906603"/>
              <a:gd name="connsiteX102" fmla="*/ 8888873 w 9546035"/>
              <a:gd name="connsiteY102" fmla="*/ 2898783 h 4906603"/>
              <a:gd name="connsiteX103" fmla="*/ 8989618 w 9546035"/>
              <a:gd name="connsiteY103" fmla="*/ 2869355 h 4906603"/>
              <a:gd name="connsiteX104" fmla="*/ 8960234 w 9546035"/>
              <a:gd name="connsiteY104" fmla="*/ 2932415 h 4906603"/>
              <a:gd name="connsiteX105" fmla="*/ 9065177 w 9546035"/>
              <a:gd name="connsiteY105" fmla="*/ 2953435 h 4906603"/>
              <a:gd name="connsiteX106" fmla="*/ 9052584 w 9546035"/>
              <a:gd name="connsiteY106" fmla="*/ 3016496 h 4906603"/>
              <a:gd name="connsiteX107" fmla="*/ 9081968 w 9546035"/>
              <a:gd name="connsiteY107" fmla="*/ 3037516 h 4906603"/>
              <a:gd name="connsiteX108" fmla="*/ 9128143 w 9546035"/>
              <a:gd name="connsiteY108" fmla="*/ 3054332 h 4906603"/>
              <a:gd name="connsiteX109" fmla="*/ 9136538 w 9546035"/>
              <a:gd name="connsiteY109" fmla="*/ 3066944 h 4906603"/>
              <a:gd name="connsiteX110" fmla="*/ 9178515 w 9546035"/>
              <a:gd name="connsiteY110" fmla="*/ 3083760 h 4906603"/>
              <a:gd name="connsiteX111" fmla="*/ 9178515 w 9546035"/>
              <a:gd name="connsiteY111" fmla="*/ 3130005 h 4906603"/>
              <a:gd name="connsiteX112" fmla="*/ 9207899 w 9546035"/>
              <a:gd name="connsiteY112" fmla="*/ 3130005 h 4906603"/>
              <a:gd name="connsiteX113" fmla="*/ 9216295 w 9546035"/>
              <a:gd name="connsiteY113" fmla="*/ 3159433 h 4906603"/>
              <a:gd name="connsiteX114" fmla="*/ 9115549 w 9546035"/>
              <a:gd name="connsiteY114" fmla="*/ 3214086 h 4906603"/>
              <a:gd name="connsiteX115" fmla="*/ 9044188 w 9546035"/>
              <a:gd name="connsiteY115" fmla="*/ 3272942 h 4906603"/>
              <a:gd name="connsiteX116" fmla="*/ 8813314 w 9546035"/>
              <a:gd name="connsiteY116" fmla="*/ 3323390 h 4906603"/>
              <a:gd name="connsiteX117" fmla="*/ 8557253 w 9546035"/>
              <a:gd name="connsiteY117" fmla="*/ 3357023 h 4906603"/>
              <a:gd name="connsiteX118" fmla="*/ 7637953 w 9546035"/>
              <a:gd name="connsiteY118" fmla="*/ 3504164 h 4906603"/>
              <a:gd name="connsiteX119" fmla="*/ 6605315 w 9546035"/>
              <a:gd name="connsiteY119" fmla="*/ 3680734 h 4906603"/>
              <a:gd name="connsiteX120" fmla="*/ 6559140 w 9546035"/>
              <a:gd name="connsiteY120" fmla="*/ 3689142 h 4906603"/>
              <a:gd name="connsiteX121" fmla="*/ 6584326 w 9546035"/>
              <a:gd name="connsiteY121" fmla="*/ 3697550 h 4906603"/>
              <a:gd name="connsiteX122" fmla="*/ 7155216 w 9546035"/>
              <a:gd name="connsiteY122" fmla="*/ 3596653 h 4906603"/>
              <a:gd name="connsiteX123" fmla="*/ 7814257 w 9546035"/>
              <a:gd name="connsiteY123" fmla="*/ 3491552 h 4906603"/>
              <a:gd name="connsiteX124" fmla="*/ 8473299 w 9546035"/>
              <a:gd name="connsiteY124" fmla="*/ 3390655 h 4906603"/>
              <a:gd name="connsiteX125" fmla="*/ 8968629 w 9546035"/>
              <a:gd name="connsiteY125" fmla="*/ 3314982 h 4906603"/>
              <a:gd name="connsiteX126" fmla="*/ 9102956 w 9546035"/>
              <a:gd name="connsiteY126" fmla="*/ 3281350 h 4906603"/>
              <a:gd name="connsiteX127" fmla="*/ 9128143 w 9546035"/>
              <a:gd name="connsiteY127" fmla="*/ 3281350 h 4906603"/>
              <a:gd name="connsiteX128" fmla="*/ 9262470 w 9546035"/>
              <a:gd name="connsiteY128" fmla="*/ 3230902 h 4906603"/>
              <a:gd name="connsiteX129" fmla="*/ 9270865 w 9546035"/>
              <a:gd name="connsiteY129" fmla="*/ 3272942 h 4906603"/>
              <a:gd name="connsiteX130" fmla="*/ 9300249 w 9546035"/>
              <a:gd name="connsiteY130" fmla="*/ 3264534 h 4906603"/>
              <a:gd name="connsiteX131" fmla="*/ 9283458 w 9546035"/>
              <a:gd name="connsiteY131" fmla="*/ 3293962 h 4906603"/>
              <a:gd name="connsiteX132" fmla="*/ 9304447 w 9546035"/>
              <a:gd name="connsiteY132" fmla="*/ 3293962 h 4906603"/>
              <a:gd name="connsiteX133" fmla="*/ 9300249 w 9546035"/>
              <a:gd name="connsiteY133" fmla="*/ 3323390 h 4906603"/>
              <a:gd name="connsiteX134" fmla="*/ 9342226 w 9546035"/>
              <a:gd name="connsiteY134" fmla="*/ 3344411 h 4906603"/>
              <a:gd name="connsiteX135" fmla="*/ 9333831 w 9546035"/>
              <a:gd name="connsiteY135" fmla="*/ 3369635 h 4906603"/>
              <a:gd name="connsiteX136" fmla="*/ 9375808 w 9546035"/>
              <a:gd name="connsiteY136" fmla="*/ 3407471 h 4906603"/>
              <a:gd name="connsiteX137" fmla="*/ 9392599 w 9546035"/>
              <a:gd name="connsiteY137" fmla="*/ 3432695 h 4906603"/>
              <a:gd name="connsiteX138" fmla="*/ 9434576 w 9546035"/>
              <a:gd name="connsiteY138" fmla="*/ 3483144 h 4906603"/>
              <a:gd name="connsiteX139" fmla="*/ 9413587 w 9546035"/>
              <a:gd name="connsiteY139" fmla="*/ 3499960 h 4906603"/>
              <a:gd name="connsiteX140" fmla="*/ 9455565 w 9546035"/>
              <a:gd name="connsiteY140" fmla="*/ 3533592 h 4906603"/>
              <a:gd name="connsiteX141" fmla="*/ 9459762 w 9546035"/>
              <a:gd name="connsiteY141" fmla="*/ 3567225 h 4906603"/>
              <a:gd name="connsiteX142" fmla="*/ 9476553 w 9546035"/>
              <a:gd name="connsiteY142" fmla="*/ 3563021 h 4906603"/>
              <a:gd name="connsiteX143" fmla="*/ 9468158 w 9546035"/>
              <a:gd name="connsiteY143" fmla="*/ 3617673 h 4906603"/>
              <a:gd name="connsiteX144" fmla="*/ 9518530 w 9546035"/>
              <a:gd name="connsiteY144" fmla="*/ 3626081 h 4906603"/>
              <a:gd name="connsiteX145" fmla="*/ 9522728 w 9546035"/>
              <a:gd name="connsiteY145" fmla="*/ 3651305 h 4906603"/>
              <a:gd name="connsiteX146" fmla="*/ 9543717 w 9546035"/>
              <a:gd name="connsiteY146" fmla="*/ 3668121 h 4906603"/>
              <a:gd name="connsiteX147" fmla="*/ 9531123 w 9546035"/>
              <a:gd name="connsiteY147" fmla="*/ 3697550 h 4906603"/>
              <a:gd name="connsiteX148" fmla="*/ 9543717 w 9546035"/>
              <a:gd name="connsiteY148" fmla="*/ 3739590 h 4906603"/>
              <a:gd name="connsiteX149" fmla="*/ 9531123 w 9546035"/>
              <a:gd name="connsiteY149" fmla="*/ 3773222 h 4906603"/>
              <a:gd name="connsiteX150" fmla="*/ 9476553 w 9546035"/>
              <a:gd name="connsiteY150" fmla="*/ 3785834 h 4906603"/>
              <a:gd name="connsiteX151" fmla="*/ 9375808 w 9546035"/>
              <a:gd name="connsiteY151" fmla="*/ 3827875 h 4906603"/>
              <a:gd name="connsiteX152" fmla="*/ 9325435 w 9546035"/>
              <a:gd name="connsiteY152" fmla="*/ 3802651 h 4906603"/>
              <a:gd name="connsiteX153" fmla="*/ 9333831 w 9546035"/>
              <a:gd name="connsiteY153" fmla="*/ 3773222 h 4906603"/>
              <a:gd name="connsiteX154" fmla="*/ 9308644 w 9546035"/>
              <a:gd name="connsiteY154" fmla="*/ 3769018 h 4906603"/>
              <a:gd name="connsiteX155" fmla="*/ 9312842 w 9546035"/>
              <a:gd name="connsiteY155" fmla="*/ 3731182 h 4906603"/>
              <a:gd name="connsiteX156" fmla="*/ 9186911 w 9546035"/>
              <a:gd name="connsiteY156" fmla="*/ 3760610 h 4906603"/>
              <a:gd name="connsiteX157" fmla="*/ 9270865 w 9546035"/>
              <a:gd name="connsiteY157" fmla="*/ 3680734 h 4906603"/>
              <a:gd name="connsiteX158" fmla="*/ 9270865 w 9546035"/>
              <a:gd name="connsiteY158" fmla="*/ 3680734 h 4906603"/>
              <a:gd name="connsiteX159" fmla="*/ 9199504 w 9546035"/>
              <a:gd name="connsiteY159" fmla="*/ 3697550 h 4906603"/>
              <a:gd name="connsiteX160" fmla="*/ 9157527 w 9546035"/>
              <a:gd name="connsiteY160" fmla="*/ 3697550 h 4906603"/>
              <a:gd name="connsiteX161" fmla="*/ 9094561 w 9546035"/>
              <a:gd name="connsiteY161" fmla="*/ 3680734 h 4906603"/>
              <a:gd name="connsiteX162" fmla="*/ 9102956 w 9546035"/>
              <a:gd name="connsiteY162" fmla="*/ 3659713 h 4906603"/>
              <a:gd name="connsiteX163" fmla="*/ 9220492 w 9546035"/>
              <a:gd name="connsiteY163" fmla="*/ 3630285 h 4906603"/>
              <a:gd name="connsiteX164" fmla="*/ 9157527 w 9546035"/>
              <a:gd name="connsiteY164" fmla="*/ 3638693 h 4906603"/>
              <a:gd name="connsiteX165" fmla="*/ 9178515 w 9546035"/>
              <a:gd name="connsiteY165" fmla="*/ 3605061 h 4906603"/>
              <a:gd name="connsiteX166" fmla="*/ 9123945 w 9546035"/>
              <a:gd name="connsiteY166" fmla="*/ 3588245 h 4906603"/>
              <a:gd name="connsiteX167" fmla="*/ 9086165 w 9546035"/>
              <a:gd name="connsiteY167" fmla="*/ 3596653 h 4906603"/>
              <a:gd name="connsiteX168" fmla="*/ 9065177 w 9546035"/>
              <a:gd name="connsiteY168" fmla="*/ 3584041 h 4906603"/>
              <a:gd name="connsiteX169" fmla="*/ 8960234 w 9546035"/>
              <a:gd name="connsiteY169" fmla="*/ 3584041 h 4906603"/>
              <a:gd name="connsiteX170" fmla="*/ 8523671 w 9546035"/>
              <a:gd name="connsiteY170" fmla="*/ 3647101 h 4906603"/>
              <a:gd name="connsiteX171" fmla="*/ 8431322 w 9546035"/>
              <a:gd name="connsiteY171" fmla="*/ 3680734 h 4906603"/>
              <a:gd name="connsiteX172" fmla="*/ 8427124 w 9546035"/>
              <a:gd name="connsiteY172" fmla="*/ 3697550 h 4906603"/>
              <a:gd name="connsiteX173" fmla="*/ 7889816 w 9546035"/>
              <a:gd name="connsiteY173" fmla="*/ 3781630 h 4906603"/>
              <a:gd name="connsiteX174" fmla="*/ 7835246 w 9546035"/>
              <a:gd name="connsiteY174" fmla="*/ 3802651 h 4906603"/>
              <a:gd name="connsiteX175" fmla="*/ 7847839 w 9546035"/>
              <a:gd name="connsiteY175" fmla="*/ 3815263 h 4906603"/>
              <a:gd name="connsiteX176" fmla="*/ 7642151 w 9546035"/>
              <a:gd name="connsiteY176" fmla="*/ 3848895 h 4906603"/>
              <a:gd name="connsiteX177" fmla="*/ 7587581 w 9546035"/>
              <a:gd name="connsiteY177" fmla="*/ 3878323 h 4906603"/>
              <a:gd name="connsiteX178" fmla="*/ 7860432 w 9546035"/>
              <a:gd name="connsiteY178" fmla="*/ 3827875 h 4906603"/>
              <a:gd name="connsiteX179" fmla="*/ 7965375 w 9546035"/>
              <a:gd name="connsiteY179" fmla="*/ 3815263 h 4906603"/>
              <a:gd name="connsiteX180" fmla="*/ 7889816 w 9546035"/>
              <a:gd name="connsiteY180" fmla="*/ 3836283 h 4906603"/>
              <a:gd name="connsiteX181" fmla="*/ 7805862 w 9546035"/>
              <a:gd name="connsiteY181" fmla="*/ 3857303 h 4906603"/>
              <a:gd name="connsiteX182" fmla="*/ 7805862 w 9546035"/>
              <a:gd name="connsiteY182" fmla="*/ 3857303 h 4906603"/>
              <a:gd name="connsiteX183" fmla="*/ 8208843 w 9546035"/>
              <a:gd name="connsiteY183" fmla="*/ 3806855 h 4906603"/>
              <a:gd name="connsiteX184" fmla="*/ 7965375 w 9546035"/>
              <a:gd name="connsiteY184" fmla="*/ 3857303 h 4906603"/>
              <a:gd name="connsiteX185" fmla="*/ 7453254 w 9546035"/>
              <a:gd name="connsiteY185" fmla="*/ 3949792 h 4906603"/>
              <a:gd name="connsiteX186" fmla="*/ 7402881 w 9546035"/>
              <a:gd name="connsiteY186" fmla="*/ 3970812 h 4906603"/>
              <a:gd name="connsiteX187" fmla="*/ 7650546 w 9546035"/>
              <a:gd name="connsiteY187" fmla="*/ 3928772 h 4906603"/>
              <a:gd name="connsiteX188" fmla="*/ 7663140 w 9546035"/>
              <a:gd name="connsiteY188" fmla="*/ 3941384 h 4906603"/>
              <a:gd name="connsiteX189" fmla="*/ 7856235 w 9546035"/>
              <a:gd name="connsiteY189" fmla="*/ 3916160 h 4906603"/>
              <a:gd name="connsiteX190" fmla="*/ 7839444 w 9546035"/>
              <a:gd name="connsiteY190" fmla="*/ 3928772 h 4906603"/>
              <a:gd name="connsiteX191" fmla="*/ 7881421 w 9546035"/>
              <a:gd name="connsiteY191" fmla="*/ 3937180 h 4906603"/>
              <a:gd name="connsiteX192" fmla="*/ 7726105 w 9546035"/>
              <a:gd name="connsiteY192" fmla="*/ 3991832 h 4906603"/>
              <a:gd name="connsiteX193" fmla="*/ 7369299 w 9546035"/>
              <a:gd name="connsiteY193" fmla="*/ 4063301 h 4906603"/>
              <a:gd name="connsiteX194" fmla="*/ 7184600 w 9546035"/>
              <a:gd name="connsiteY194" fmla="*/ 4096933 h 4906603"/>
              <a:gd name="connsiteX195" fmla="*/ 7172007 w 9546035"/>
              <a:gd name="connsiteY195" fmla="*/ 4126361 h 4906603"/>
              <a:gd name="connsiteX196" fmla="*/ 6995703 w 9546035"/>
              <a:gd name="connsiteY196" fmla="*/ 4155790 h 4906603"/>
              <a:gd name="connsiteX197" fmla="*/ 5774167 w 9546035"/>
              <a:gd name="connsiteY197" fmla="*/ 4353379 h 4906603"/>
              <a:gd name="connsiteX198" fmla="*/ 5803551 w 9546035"/>
              <a:gd name="connsiteY198" fmla="*/ 4357583 h 4906603"/>
              <a:gd name="connsiteX199" fmla="*/ 6978912 w 9546035"/>
              <a:gd name="connsiteY199" fmla="*/ 4168402 h 4906603"/>
              <a:gd name="connsiteX200" fmla="*/ 7037680 w 9546035"/>
              <a:gd name="connsiteY200" fmla="*/ 4176810 h 4906603"/>
              <a:gd name="connsiteX201" fmla="*/ 6613710 w 9546035"/>
              <a:gd name="connsiteY201" fmla="*/ 4244074 h 4906603"/>
              <a:gd name="connsiteX202" fmla="*/ 6580129 w 9546035"/>
              <a:gd name="connsiteY202" fmla="*/ 4273503 h 4906603"/>
              <a:gd name="connsiteX203" fmla="*/ 6466790 w 9546035"/>
              <a:gd name="connsiteY203" fmla="*/ 4290319 h 4906603"/>
              <a:gd name="connsiteX204" fmla="*/ 5816144 w 9546035"/>
              <a:gd name="connsiteY204" fmla="*/ 4395420 h 4906603"/>
              <a:gd name="connsiteX205" fmla="*/ 5774167 w 9546035"/>
              <a:gd name="connsiteY205" fmla="*/ 4416440 h 4906603"/>
              <a:gd name="connsiteX206" fmla="*/ 6634699 w 9546035"/>
              <a:gd name="connsiteY206" fmla="*/ 4290319 h 4906603"/>
              <a:gd name="connsiteX207" fmla="*/ 6924341 w 9546035"/>
              <a:gd name="connsiteY207" fmla="*/ 4231462 h 4906603"/>
              <a:gd name="connsiteX208" fmla="*/ 6957923 w 9546035"/>
              <a:gd name="connsiteY208" fmla="*/ 4244074 h 4906603"/>
              <a:gd name="connsiteX209" fmla="*/ 5509711 w 9546035"/>
              <a:gd name="connsiteY209" fmla="*/ 4471092 h 4906603"/>
              <a:gd name="connsiteX210" fmla="*/ 5295627 w 9546035"/>
              <a:gd name="connsiteY210" fmla="*/ 4513133 h 4906603"/>
              <a:gd name="connsiteX211" fmla="*/ 5325011 w 9546035"/>
              <a:gd name="connsiteY211" fmla="*/ 4513133 h 4906603"/>
              <a:gd name="connsiteX212" fmla="*/ 5782562 w 9546035"/>
              <a:gd name="connsiteY212" fmla="*/ 4458480 h 4906603"/>
              <a:gd name="connsiteX213" fmla="*/ 5925285 w 9546035"/>
              <a:gd name="connsiteY213" fmla="*/ 4441664 h 4906603"/>
              <a:gd name="connsiteX214" fmla="*/ 5480327 w 9546035"/>
              <a:gd name="connsiteY214" fmla="*/ 4508929 h 4906603"/>
              <a:gd name="connsiteX215" fmla="*/ 5438350 w 9546035"/>
              <a:gd name="connsiteY215" fmla="*/ 4529949 h 4906603"/>
              <a:gd name="connsiteX216" fmla="*/ 6101589 w 9546035"/>
              <a:gd name="connsiteY216" fmla="*/ 4458480 h 4906603"/>
              <a:gd name="connsiteX217" fmla="*/ 6542349 w 9546035"/>
              <a:gd name="connsiteY217" fmla="*/ 4378604 h 4906603"/>
              <a:gd name="connsiteX218" fmla="*/ 6676676 w 9546035"/>
              <a:gd name="connsiteY218" fmla="*/ 4365991 h 4906603"/>
              <a:gd name="connsiteX219" fmla="*/ 6521361 w 9546035"/>
              <a:gd name="connsiteY219" fmla="*/ 4416440 h 4906603"/>
              <a:gd name="connsiteX220" fmla="*/ 6042821 w 9546035"/>
              <a:gd name="connsiteY220" fmla="*/ 4487909 h 4906603"/>
              <a:gd name="connsiteX221" fmla="*/ 5950471 w 9546035"/>
              <a:gd name="connsiteY221" fmla="*/ 4513133 h 4906603"/>
              <a:gd name="connsiteX222" fmla="*/ 5635642 w 9546035"/>
              <a:gd name="connsiteY222" fmla="*/ 4555173 h 4906603"/>
              <a:gd name="connsiteX223" fmla="*/ 5492920 w 9546035"/>
              <a:gd name="connsiteY223" fmla="*/ 4563581 h 4906603"/>
              <a:gd name="connsiteX224" fmla="*/ 5429954 w 9546035"/>
              <a:gd name="connsiteY224" fmla="*/ 4584601 h 4906603"/>
              <a:gd name="connsiteX225" fmla="*/ 5354395 w 9546035"/>
              <a:gd name="connsiteY225" fmla="*/ 4605622 h 4906603"/>
              <a:gd name="connsiteX226" fmla="*/ 6042821 w 9546035"/>
              <a:gd name="connsiteY226" fmla="*/ 4521541 h 4906603"/>
              <a:gd name="connsiteX227" fmla="*/ 6605315 w 9546035"/>
              <a:gd name="connsiteY227" fmla="*/ 4437460 h 4906603"/>
              <a:gd name="connsiteX228" fmla="*/ 6987307 w 9546035"/>
              <a:gd name="connsiteY228" fmla="*/ 4374400 h 4906603"/>
              <a:gd name="connsiteX229" fmla="*/ 7079657 w 9546035"/>
              <a:gd name="connsiteY229" fmla="*/ 4374400 h 4906603"/>
              <a:gd name="connsiteX230" fmla="*/ 6651490 w 9546035"/>
              <a:gd name="connsiteY230" fmla="*/ 4441664 h 4906603"/>
              <a:gd name="connsiteX231" fmla="*/ 6198136 w 9546035"/>
              <a:gd name="connsiteY231" fmla="*/ 4521541 h 4906603"/>
              <a:gd name="connsiteX232" fmla="*/ 6277893 w 9546035"/>
              <a:gd name="connsiteY232" fmla="*/ 4529949 h 4906603"/>
              <a:gd name="connsiteX233" fmla="*/ 7008296 w 9546035"/>
              <a:gd name="connsiteY233" fmla="*/ 4399624 h 4906603"/>
              <a:gd name="connsiteX234" fmla="*/ 6999900 w 9546035"/>
              <a:gd name="connsiteY234" fmla="*/ 4416440 h 4906603"/>
              <a:gd name="connsiteX235" fmla="*/ 6924341 w 9546035"/>
              <a:gd name="connsiteY235" fmla="*/ 4429052 h 4906603"/>
              <a:gd name="connsiteX236" fmla="*/ 4262989 w 9546035"/>
              <a:gd name="connsiteY236" fmla="*/ 4803211 h 4906603"/>
              <a:gd name="connsiteX237" fmla="*/ 3931369 w 9546035"/>
              <a:gd name="connsiteY237" fmla="*/ 4824231 h 4906603"/>
              <a:gd name="connsiteX238" fmla="*/ 3696297 w 9546035"/>
              <a:gd name="connsiteY238" fmla="*/ 4832639 h 4906603"/>
              <a:gd name="connsiteX239" fmla="*/ 3767659 w 9546035"/>
              <a:gd name="connsiteY239" fmla="*/ 4845252 h 4906603"/>
              <a:gd name="connsiteX240" fmla="*/ 3801240 w 9546035"/>
              <a:gd name="connsiteY240" fmla="*/ 4836843 h 4906603"/>
              <a:gd name="connsiteX241" fmla="*/ 4359537 w 9546035"/>
              <a:gd name="connsiteY241" fmla="*/ 4811619 h 4906603"/>
              <a:gd name="connsiteX242" fmla="*/ 4262989 w 9546035"/>
              <a:gd name="connsiteY242" fmla="*/ 4832639 h 4906603"/>
              <a:gd name="connsiteX243" fmla="*/ 3809636 w 9546035"/>
              <a:gd name="connsiteY243" fmla="*/ 4853660 h 4906603"/>
              <a:gd name="connsiteX244" fmla="*/ 3507400 w 9546035"/>
              <a:gd name="connsiteY244" fmla="*/ 4866272 h 4906603"/>
              <a:gd name="connsiteX245" fmla="*/ 3549377 w 9546035"/>
              <a:gd name="connsiteY245" fmla="*/ 4887292 h 4906603"/>
              <a:gd name="connsiteX246" fmla="*/ 3381469 w 9546035"/>
              <a:gd name="connsiteY246" fmla="*/ 4895700 h 4906603"/>
              <a:gd name="connsiteX247" fmla="*/ 3146396 w 9546035"/>
              <a:gd name="connsiteY247" fmla="*/ 4836843 h 4906603"/>
              <a:gd name="connsiteX248" fmla="*/ 3163187 w 9546035"/>
              <a:gd name="connsiteY248" fmla="*/ 4769579 h 4906603"/>
              <a:gd name="connsiteX249" fmla="*/ 3184176 w 9546035"/>
              <a:gd name="connsiteY249" fmla="*/ 4782191 h 4906603"/>
              <a:gd name="connsiteX250" fmla="*/ 3163187 w 9546035"/>
              <a:gd name="connsiteY250" fmla="*/ 4752763 h 4906603"/>
              <a:gd name="connsiteX251" fmla="*/ 3133803 w 9546035"/>
              <a:gd name="connsiteY251" fmla="*/ 4710722 h 4906603"/>
              <a:gd name="connsiteX252" fmla="*/ 3146396 w 9546035"/>
              <a:gd name="connsiteY252" fmla="*/ 4664478 h 4906603"/>
              <a:gd name="connsiteX253" fmla="*/ 3125408 w 9546035"/>
              <a:gd name="connsiteY253" fmla="*/ 4635050 h 4906603"/>
              <a:gd name="connsiteX254" fmla="*/ 3133803 w 9546035"/>
              <a:gd name="connsiteY254" fmla="*/ 4597213 h 4906603"/>
              <a:gd name="connsiteX255" fmla="*/ 3091826 w 9546035"/>
              <a:gd name="connsiteY255" fmla="*/ 4550969 h 4906603"/>
              <a:gd name="connsiteX256" fmla="*/ 3091826 w 9546035"/>
              <a:gd name="connsiteY256" fmla="*/ 4487909 h 4906603"/>
              <a:gd name="connsiteX257" fmla="*/ 3070838 w 9546035"/>
              <a:gd name="connsiteY257" fmla="*/ 4529949 h 4906603"/>
              <a:gd name="connsiteX258" fmla="*/ 3054047 w 9546035"/>
              <a:gd name="connsiteY258" fmla="*/ 4387012 h 4906603"/>
              <a:gd name="connsiteX259" fmla="*/ 3041454 w 9546035"/>
              <a:gd name="connsiteY259" fmla="*/ 4294523 h 4906603"/>
              <a:gd name="connsiteX260" fmla="*/ 2999476 w 9546035"/>
              <a:gd name="connsiteY260" fmla="*/ 4281911 h 4906603"/>
              <a:gd name="connsiteX261" fmla="*/ 2986883 w 9546035"/>
              <a:gd name="connsiteY261" fmla="*/ 4071709 h 4906603"/>
              <a:gd name="connsiteX262" fmla="*/ 2944906 w 9546035"/>
              <a:gd name="connsiteY262" fmla="*/ 4025464 h 4906603"/>
              <a:gd name="connsiteX263" fmla="*/ 2944906 w 9546035"/>
              <a:gd name="connsiteY263" fmla="*/ 3983424 h 4906603"/>
              <a:gd name="connsiteX264" fmla="*/ 2923917 w 9546035"/>
              <a:gd name="connsiteY264" fmla="*/ 3895139 h 4906603"/>
              <a:gd name="connsiteX265" fmla="*/ 2881940 w 9546035"/>
              <a:gd name="connsiteY265" fmla="*/ 3848895 h 4906603"/>
              <a:gd name="connsiteX266" fmla="*/ 2881940 w 9546035"/>
              <a:gd name="connsiteY266" fmla="*/ 3794243 h 4906603"/>
              <a:gd name="connsiteX267" fmla="*/ 2852556 w 9546035"/>
              <a:gd name="connsiteY267" fmla="*/ 3731182 h 4906603"/>
              <a:gd name="connsiteX268" fmla="*/ 2835765 w 9546035"/>
              <a:gd name="connsiteY268" fmla="*/ 3630285 h 4906603"/>
              <a:gd name="connsiteX269" fmla="*/ 2684648 w 9546035"/>
              <a:gd name="connsiteY269" fmla="*/ 3689142 h 4906603"/>
              <a:gd name="connsiteX270" fmla="*/ 2550321 w 9546035"/>
              <a:gd name="connsiteY270" fmla="*/ 3739590 h 4906603"/>
              <a:gd name="connsiteX271" fmla="*/ 2730822 w 9546035"/>
              <a:gd name="connsiteY271" fmla="*/ 3630285 h 4906603"/>
              <a:gd name="connsiteX272" fmla="*/ 2697241 w 9546035"/>
              <a:gd name="connsiteY272" fmla="*/ 3638693 h 4906603"/>
              <a:gd name="connsiteX273" fmla="*/ 2273271 w 9546035"/>
              <a:gd name="connsiteY273" fmla="*/ 3823671 h 4906603"/>
              <a:gd name="connsiteX274" fmla="*/ 1828313 w 9546035"/>
              <a:gd name="connsiteY274" fmla="*/ 4000240 h 4906603"/>
              <a:gd name="connsiteX275" fmla="*/ 1370762 w 9546035"/>
              <a:gd name="connsiteY275" fmla="*/ 4159994 h 4906603"/>
              <a:gd name="connsiteX276" fmla="*/ 1626823 w 9546035"/>
              <a:gd name="connsiteY276" fmla="*/ 4063301 h 4906603"/>
              <a:gd name="connsiteX277" fmla="*/ 1710777 w 9546035"/>
              <a:gd name="connsiteY277" fmla="*/ 4025464 h 4906603"/>
              <a:gd name="connsiteX278" fmla="*/ 1626823 w 9546035"/>
              <a:gd name="connsiteY278" fmla="*/ 4042281 h 4906603"/>
              <a:gd name="connsiteX279" fmla="*/ 1039142 w 9546035"/>
              <a:gd name="connsiteY279" fmla="*/ 4244074 h 4906603"/>
              <a:gd name="connsiteX280" fmla="*/ 1576450 w 9546035"/>
              <a:gd name="connsiteY280" fmla="*/ 4042281 h 4906603"/>
              <a:gd name="connsiteX281" fmla="*/ 1610032 w 9546035"/>
              <a:gd name="connsiteY281" fmla="*/ 4021260 h 4906603"/>
              <a:gd name="connsiteX282" fmla="*/ 1576450 w 9546035"/>
              <a:gd name="connsiteY282" fmla="*/ 4033873 h 4906603"/>
              <a:gd name="connsiteX283" fmla="*/ 984572 w 9546035"/>
              <a:gd name="connsiteY283" fmla="*/ 4231462 h 4906603"/>
              <a:gd name="connsiteX284" fmla="*/ 1118899 w 9546035"/>
              <a:gd name="connsiteY284" fmla="*/ 4181014 h 4906603"/>
              <a:gd name="connsiteX285" fmla="*/ 1253226 w 9546035"/>
              <a:gd name="connsiteY285" fmla="*/ 4134769 h 4906603"/>
              <a:gd name="connsiteX286" fmla="*/ 1152481 w 9546035"/>
              <a:gd name="connsiteY286" fmla="*/ 4155790 h 4906603"/>
              <a:gd name="connsiteX287" fmla="*/ 1055933 w 9546035"/>
              <a:gd name="connsiteY287" fmla="*/ 4189422 h 4906603"/>
              <a:gd name="connsiteX288" fmla="*/ 1131492 w 9546035"/>
              <a:gd name="connsiteY288" fmla="*/ 4147382 h 4906603"/>
              <a:gd name="connsiteX289" fmla="*/ 1639416 w 9546035"/>
              <a:gd name="connsiteY289" fmla="*/ 3962404 h 4906603"/>
              <a:gd name="connsiteX290" fmla="*/ 1828313 w 9546035"/>
              <a:gd name="connsiteY290" fmla="*/ 3878323 h 4906603"/>
              <a:gd name="connsiteX291" fmla="*/ 1803127 w 9546035"/>
              <a:gd name="connsiteY291" fmla="*/ 3886731 h 4906603"/>
              <a:gd name="connsiteX292" fmla="*/ 1387553 w 9546035"/>
              <a:gd name="connsiteY292" fmla="*/ 4033873 h 4906603"/>
              <a:gd name="connsiteX293" fmla="*/ 1232238 w 9546035"/>
              <a:gd name="connsiteY293" fmla="*/ 4092729 h 4906603"/>
              <a:gd name="connsiteX294" fmla="*/ 1316192 w 9546035"/>
              <a:gd name="connsiteY294" fmla="*/ 4046485 h 4906603"/>
              <a:gd name="connsiteX295" fmla="*/ 1773743 w 9546035"/>
              <a:gd name="connsiteY295" fmla="*/ 3874119 h 4906603"/>
              <a:gd name="connsiteX296" fmla="*/ 1950047 w 9546035"/>
              <a:gd name="connsiteY296" fmla="*/ 3794243 h 4906603"/>
              <a:gd name="connsiteX297" fmla="*/ 1824116 w 9546035"/>
              <a:gd name="connsiteY297" fmla="*/ 3844691 h 4906603"/>
              <a:gd name="connsiteX298" fmla="*/ 1689789 w 9546035"/>
              <a:gd name="connsiteY298" fmla="*/ 3886731 h 4906603"/>
              <a:gd name="connsiteX299" fmla="*/ 1916465 w 9546035"/>
              <a:gd name="connsiteY299" fmla="*/ 3794243 h 4906603"/>
              <a:gd name="connsiteX300" fmla="*/ 1979431 w 9546035"/>
              <a:gd name="connsiteY300" fmla="*/ 3752202 h 4906603"/>
              <a:gd name="connsiteX301" fmla="*/ 2239690 w 9546035"/>
              <a:gd name="connsiteY301" fmla="*/ 3638693 h 4906603"/>
              <a:gd name="connsiteX302" fmla="*/ 2273271 w 9546035"/>
              <a:gd name="connsiteY302" fmla="*/ 3617673 h 4906603"/>
              <a:gd name="connsiteX303" fmla="*/ 2201910 w 9546035"/>
              <a:gd name="connsiteY303" fmla="*/ 3638693 h 4906603"/>
              <a:gd name="connsiteX304" fmla="*/ 1639416 w 9546035"/>
              <a:gd name="connsiteY304" fmla="*/ 3848895 h 4906603"/>
              <a:gd name="connsiteX305" fmla="*/ 2105363 w 9546035"/>
              <a:gd name="connsiteY305" fmla="*/ 3659713 h 4906603"/>
              <a:gd name="connsiteX306" fmla="*/ 2147340 w 9546035"/>
              <a:gd name="connsiteY306" fmla="*/ 3617673 h 4906603"/>
              <a:gd name="connsiteX307" fmla="*/ 1589044 w 9546035"/>
              <a:gd name="connsiteY307" fmla="*/ 3827875 h 4906603"/>
              <a:gd name="connsiteX308" fmla="*/ 1534473 w 9546035"/>
              <a:gd name="connsiteY308" fmla="*/ 3827875 h 4906603"/>
              <a:gd name="connsiteX309" fmla="*/ 1895477 w 9546035"/>
              <a:gd name="connsiteY309" fmla="*/ 3676529 h 4906603"/>
              <a:gd name="connsiteX310" fmla="*/ 1950047 w 9546035"/>
              <a:gd name="connsiteY310" fmla="*/ 3638693 h 4906603"/>
              <a:gd name="connsiteX311" fmla="*/ 1349774 w 9546035"/>
              <a:gd name="connsiteY311" fmla="*/ 3874119 h 4906603"/>
              <a:gd name="connsiteX312" fmla="*/ 1127294 w 9546035"/>
              <a:gd name="connsiteY312" fmla="*/ 3949792 h 4906603"/>
              <a:gd name="connsiteX313" fmla="*/ 1034945 w 9546035"/>
              <a:gd name="connsiteY313" fmla="*/ 3958200 h 4906603"/>
              <a:gd name="connsiteX314" fmla="*/ 871234 w 9546035"/>
              <a:gd name="connsiteY314" fmla="*/ 4004444 h 4906603"/>
              <a:gd name="connsiteX315" fmla="*/ 820861 w 9546035"/>
              <a:gd name="connsiteY315" fmla="*/ 4004444 h 4906603"/>
              <a:gd name="connsiteX316" fmla="*/ 724314 w 9546035"/>
              <a:gd name="connsiteY316" fmla="*/ 4033873 h 4906603"/>
              <a:gd name="connsiteX317" fmla="*/ 623568 w 9546035"/>
              <a:gd name="connsiteY317" fmla="*/ 4054893 h 4906603"/>
              <a:gd name="connsiteX318" fmla="*/ 724314 w 9546035"/>
              <a:gd name="connsiteY318" fmla="*/ 4012852 h 4906603"/>
              <a:gd name="connsiteX319" fmla="*/ 652952 w 9546035"/>
              <a:gd name="connsiteY319" fmla="*/ 4012852 h 4906603"/>
              <a:gd name="connsiteX320" fmla="*/ 862838 w 9546035"/>
              <a:gd name="connsiteY320" fmla="*/ 3941384 h 4906603"/>
              <a:gd name="connsiteX321" fmla="*/ 841850 w 9546035"/>
              <a:gd name="connsiteY321" fmla="*/ 3928772 h 4906603"/>
              <a:gd name="connsiteX322" fmla="*/ 736907 w 9546035"/>
              <a:gd name="connsiteY322" fmla="*/ 3949792 h 4906603"/>
              <a:gd name="connsiteX323" fmla="*/ 568998 w 9546035"/>
              <a:gd name="connsiteY323" fmla="*/ 4000240 h 4906603"/>
              <a:gd name="connsiteX324" fmla="*/ 652952 w 9546035"/>
              <a:gd name="connsiteY324" fmla="*/ 3962404 h 4906603"/>
              <a:gd name="connsiteX325" fmla="*/ 736907 w 9546035"/>
              <a:gd name="connsiteY325" fmla="*/ 3920364 h 4906603"/>
              <a:gd name="connsiteX326" fmla="*/ 610975 w 9546035"/>
              <a:gd name="connsiteY326" fmla="*/ 3949792 h 4906603"/>
              <a:gd name="connsiteX327" fmla="*/ 485044 w 9546035"/>
              <a:gd name="connsiteY327" fmla="*/ 3983424 h 4906603"/>
              <a:gd name="connsiteX328" fmla="*/ 610975 w 9546035"/>
              <a:gd name="connsiteY328" fmla="*/ 3941384 h 4906603"/>
              <a:gd name="connsiteX329" fmla="*/ 589987 w 9546035"/>
              <a:gd name="connsiteY329" fmla="*/ 3920364 h 4906603"/>
              <a:gd name="connsiteX330" fmla="*/ 623568 w 9546035"/>
              <a:gd name="connsiteY330" fmla="*/ 3907751 h 4906603"/>
              <a:gd name="connsiteX331" fmla="*/ 640359 w 9546035"/>
              <a:gd name="connsiteY331" fmla="*/ 3886731 h 4906603"/>
              <a:gd name="connsiteX332" fmla="*/ 535416 w 9546035"/>
              <a:gd name="connsiteY332" fmla="*/ 3916160 h 4906603"/>
              <a:gd name="connsiteX333" fmla="*/ 518625 w 9546035"/>
              <a:gd name="connsiteY333" fmla="*/ 3886731 h 4906603"/>
              <a:gd name="connsiteX334" fmla="*/ 535416 w 9546035"/>
              <a:gd name="connsiteY334" fmla="*/ 3886731 h 4906603"/>
              <a:gd name="connsiteX335" fmla="*/ 518625 w 9546035"/>
              <a:gd name="connsiteY335" fmla="*/ 3886731 h 4906603"/>
              <a:gd name="connsiteX336" fmla="*/ 464055 w 9546035"/>
              <a:gd name="connsiteY336" fmla="*/ 3907751 h 4906603"/>
              <a:gd name="connsiteX337" fmla="*/ 489241 w 9546035"/>
              <a:gd name="connsiteY337" fmla="*/ 3886731 h 4906603"/>
              <a:gd name="connsiteX338" fmla="*/ 589987 w 9546035"/>
              <a:gd name="connsiteY338" fmla="*/ 3827875 h 4906603"/>
              <a:gd name="connsiteX339" fmla="*/ 497637 w 9546035"/>
              <a:gd name="connsiteY339" fmla="*/ 3848895 h 4906603"/>
              <a:gd name="connsiteX340" fmla="*/ 413683 w 9546035"/>
              <a:gd name="connsiteY340" fmla="*/ 3857303 h 4906603"/>
              <a:gd name="connsiteX341" fmla="*/ 506032 w 9546035"/>
              <a:gd name="connsiteY341" fmla="*/ 3823671 h 4906603"/>
              <a:gd name="connsiteX342" fmla="*/ 774686 w 9546035"/>
              <a:gd name="connsiteY342" fmla="*/ 3718570 h 4906603"/>
              <a:gd name="connsiteX343" fmla="*/ 858641 w 9546035"/>
              <a:gd name="connsiteY343" fmla="*/ 3676529 h 4906603"/>
              <a:gd name="connsiteX344" fmla="*/ 703325 w 9546035"/>
              <a:gd name="connsiteY344" fmla="*/ 3731182 h 4906603"/>
              <a:gd name="connsiteX345" fmla="*/ 434671 w 9546035"/>
              <a:gd name="connsiteY345" fmla="*/ 3794243 h 4906603"/>
              <a:gd name="connsiteX346" fmla="*/ 489241 w 9546035"/>
              <a:gd name="connsiteY346" fmla="*/ 3752202 h 4906603"/>
              <a:gd name="connsiteX347" fmla="*/ 329728 w 9546035"/>
              <a:gd name="connsiteY347" fmla="*/ 3773222 h 4906603"/>
              <a:gd name="connsiteX348" fmla="*/ 485044 w 9546035"/>
              <a:gd name="connsiteY348" fmla="*/ 3701754 h 4906603"/>
              <a:gd name="connsiteX349" fmla="*/ 443067 w 9546035"/>
              <a:gd name="connsiteY349" fmla="*/ 3672325 h 4906603"/>
              <a:gd name="connsiteX350" fmla="*/ 417880 w 9546035"/>
              <a:gd name="connsiteY350" fmla="*/ 3676529 h 4906603"/>
              <a:gd name="connsiteX351" fmla="*/ 455660 w 9546035"/>
              <a:gd name="connsiteY351" fmla="*/ 3647101 h 4906603"/>
              <a:gd name="connsiteX352" fmla="*/ 527021 w 9546035"/>
              <a:gd name="connsiteY352" fmla="*/ 3617673 h 4906603"/>
              <a:gd name="connsiteX353" fmla="*/ 1265819 w 9546035"/>
              <a:gd name="connsiteY353" fmla="*/ 3344411 h 4906603"/>
              <a:gd name="connsiteX354" fmla="*/ 963583 w 9546035"/>
              <a:gd name="connsiteY354" fmla="*/ 3449512 h 4906603"/>
              <a:gd name="connsiteX355" fmla="*/ 640359 w 9546035"/>
              <a:gd name="connsiteY355" fmla="*/ 3542000 h 4906603"/>
              <a:gd name="connsiteX356" fmla="*/ 447264 w 9546035"/>
              <a:gd name="connsiteY356" fmla="*/ 3596653 h 4906603"/>
              <a:gd name="connsiteX357" fmla="*/ 527021 w 9546035"/>
              <a:gd name="connsiteY357" fmla="*/ 3554612 h 4906603"/>
              <a:gd name="connsiteX358" fmla="*/ 291949 w 9546035"/>
              <a:gd name="connsiteY358" fmla="*/ 3609265 h 4906603"/>
              <a:gd name="connsiteX359" fmla="*/ 291949 w 9546035"/>
              <a:gd name="connsiteY359" fmla="*/ 3584041 h 4906603"/>
              <a:gd name="connsiteX360" fmla="*/ 153424 w 9546035"/>
              <a:gd name="connsiteY360" fmla="*/ 3609265 h 4906603"/>
              <a:gd name="connsiteX361" fmla="*/ 258367 w 9546035"/>
              <a:gd name="connsiteY361" fmla="*/ 3575633 h 4906603"/>
              <a:gd name="connsiteX362" fmla="*/ 363310 w 9546035"/>
              <a:gd name="connsiteY362" fmla="*/ 3542000 h 4906603"/>
              <a:gd name="connsiteX363" fmla="*/ 279356 w 9546035"/>
              <a:gd name="connsiteY363" fmla="*/ 3533592 h 4906603"/>
              <a:gd name="connsiteX364" fmla="*/ 422078 w 9546035"/>
              <a:gd name="connsiteY364" fmla="*/ 3462124 h 4906603"/>
              <a:gd name="connsiteX365" fmla="*/ 207994 w 9546035"/>
              <a:gd name="connsiteY365" fmla="*/ 3512572 h 4906603"/>
              <a:gd name="connsiteX366" fmla="*/ 69470 w 9546035"/>
              <a:gd name="connsiteY366" fmla="*/ 3546204 h 4906603"/>
              <a:gd name="connsiteX367" fmla="*/ 228983 w 9546035"/>
              <a:gd name="connsiteY367" fmla="*/ 3491552 h 4906603"/>
              <a:gd name="connsiteX368" fmla="*/ 224785 w 9546035"/>
              <a:gd name="connsiteY368" fmla="*/ 3453716 h 4906603"/>
              <a:gd name="connsiteX369" fmla="*/ 350717 w 9546035"/>
              <a:gd name="connsiteY369" fmla="*/ 3420083 h 4906603"/>
              <a:gd name="connsiteX370" fmla="*/ 371705 w 9546035"/>
              <a:gd name="connsiteY370" fmla="*/ 3390655 h 4906603"/>
              <a:gd name="connsiteX371" fmla="*/ 489241 w 9546035"/>
              <a:gd name="connsiteY371" fmla="*/ 3336003 h 4906603"/>
              <a:gd name="connsiteX372" fmla="*/ 753698 w 9546035"/>
              <a:gd name="connsiteY372" fmla="*/ 3243514 h 4906603"/>
              <a:gd name="connsiteX373" fmla="*/ 753698 w 9546035"/>
              <a:gd name="connsiteY373" fmla="*/ 3243514 h 4906603"/>
              <a:gd name="connsiteX374" fmla="*/ 468253 w 9546035"/>
              <a:gd name="connsiteY374" fmla="*/ 3314982 h 4906603"/>
              <a:gd name="connsiteX375" fmla="*/ 329728 w 9546035"/>
              <a:gd name="connsiteY375" fmla="*/ 3357023 h 4906603"/>
              <a:gd name="connsiteX376" fmla="*/ 216390 w 9546035"/>
              <a:gd name="connsiteY376" fmla="*/ 3378043 h 4906603"/>
              <a:gd name="connsiteX377" fmla="*/ 342321 w 9546035"/>
              <a:gd name="connsiteY377" fmla="*/ 3323390 h 4906603"/>
              <a:gd name="connsiteX378" fmla="*/ 350717 w 9546035"/>
              <a:gd name="connsiteY378" fmla="*/ 3302370 h 4906603"/>
              <a:gd name="connsiteX379" fmla="*/ 464055 w 9546035"/>
              <a:gd name="connsiteY379" fmla="*/ 3264534 h 4906603"/>
              <a:gd name="connsiteX380" fmla="*/ 568998 w 9546035"/>
              <a:gd name="connsiteY380" fmla="*/ 3222494 h 4906603"/>
              <a:gd name="connsiteX381" fmla="*/ 539614 w 9546035"/>
              <a:gd name="connsiteY381" fmla="*/ 3222494 h 4906603"/>
              <a:gd name="connsiteX382" fmla="*/ 548010 w 9546035"/>
              <a:gd name="connsiteY382" fmla="*/ 3193065 h 4906603"/>
              <a:gd name="connsiteX383" fmla="*/ 329728 w 9546035"/>
              <a:gd name="connsiteY383" fmla="*/ 3251922 h 4906603"/>
              <a:gd name="connsiteX384" fmla="*/ 506032 w 9546035"/>
              <a:gd name="connsiteY384" fmla="*/ 3172045 h 4906603"/>
              <a:gd name="connsiteX385" fmla="*/ 468253 w 9546035"/>
              <a:gd name="connsiteY385" fmla="*/ 3167841 h 4906603"/>
              <a:gd name="connsiteX386" fmla="*/ 883827 w 9546035"/>
              <a:gd name="connsiteY386" fmla="*/ 3012292 h 4906603"/>
              <a:gd name="connsiteX387" fmla="*/ 1442123 w 9546035"/>
              <a:gd name="connsiteY387" fmla="*/ 2776866 h 4906603"/>
              <a:gd name="connsiteX388" fmla="*/ 1442123 w 9546035"/>
              <a:gd name="connsiteY388" fmla="*/ 2776866 h 4906603"/>
              <a:gd name="connsiteX389" fmla="*/ 1018154 w 9546035"/>
              <a:gd name="connsiteY389" fmla="*/ 2919803 h 4906603"/>
              <a:gd name="connsiteX390" fmla="*/ 1274215 w 9546035"/>
              <a:gd name="connsiteY390" fmla="*/ 2814702 h 4906603"/>
              <a:gd name="connsiteX391" fmla="*/ 1253226 w 9546035"/>
              <a:gd name="connsiteY391" fmla="*/ 2806294 h 4906603"/>
              <a:gd name="connsiteX392" fmla="*/ 363310 w 9546035"/>
              <a:gd name="connsiteY392" fmla="*/ 3117393 h 4906603"/>
              <a:gd name="connsiteX393" fmla="*/ 187006 w 9546035"/>
              <a:gd name="connsiteY393" fmla="*/ 3167841 h 4906603"/>
              <a:gd name="connsiteX394" fmla="*/ 203797 w 9546035"/>
              <a:gd name="connsiteY394" fmla="*/ 3151025 h 4906603"/>
              <a:gd name="connsiteX395" fmla="*/ 384299 w 9546035"/>
              <a:gd name="connsiteY395" fmla="*/ 3096373 h 4906603"/>
              <a:gd name="connsiteX396" fmla="*/ 560603 w 9546035"/>
              <a:gd name="connsiteY396" fmla="*/ 3033312 h 4906603"/>
              <a:gd name="connsiteX397" fmla="*/ 577394 w 9546035"/>
              <a:gd name="connsiteY397" fmla="*/ 3012292 h 4906603"/>
              <a:gd name="connsiteX398" fmla="*/ 724314 w 9546035"/>
              <a:gd name="connsiteY398" fmla="*/ 2953435 h 4906603"/>
              <a:gd name="connsiteX399" fmla="*/ 736907 w 9546035"/>
              <a:gd name="connsiteY399" fmla="*/ 2928211 h 4906603"/>
              <a:gd name="connsiteX400" fmla="*/ 766291 w 9546035"/>
              <a:gd name="connsiteY400" fmla="*/ 2915599 h 4906603"/>
              <a:gd name="connsiteX401" fmla="*/ 774686 w 9546035"/>
              <a:gd name="connsiteY401" fmla="*/ 2911395 h 4906603"/>
              <a:gd name="connsiteX402" fmla="*/ 766291 w 9546035"/>
              <a:gd name="connsiteY402" fmla="*/ 2915599 h 4906603"/>
              <a:gd name="connsiteX403" fmla="*/ 799873 w 9546035"/>
              <a:gd name="connsiteY403" fmla="*/ 2890375 h 4906603"/>
              <a:gd name="connsiteX404" fmla="*/ 644557 w 9546035"/>
              <a:gd name="connsiteY404" fmla="*/ 2949231 h 4906603"/>
              <a:gd name="connsiteX405" fmla="*/ 610975 w 9546035"/>
              <a:gd name="connsiteY405" fmla="*/ 2940823 h 4906603"/>
              <a:gd name="connsiteX406" fmla="*/ 464055 w 9546035"/>
              <a:gd name="connsiteY406" fmla="*/ 2974456 h 4906603"/>
              <a:gd name="connsiteX407" fmla="*/ 258367 w 9546035"/>
              <a:gd name="connsiteY407" fmla="*/ 3045924 h 4906603"/>
              <a:gd name="connsiteX408" fmla="*/ 279356 w 9546035"/>
              <a:gd name="connsiteY408" fmla="*/ 3003884 h 4906603"/>
              <a:gd name="connsiteX409" fmla="*/ 338124 w 9546035"/>
              <a:gd name="connsiteY409" fmla="*/ 2974456 h 4906603"/>
              <a:gd name="connsiteX410" fmla="*/ 426276 w 9546035"/>
              <a:gd name="connsiteY410" fmla="*/ 2932415 h 4906603"/>
              <a:gd name="connsiteX411" fmla="*/ 556405 w 9546035"/>
              <a:gd name="connsiteY411" fmla="*/ 2886171 h 4906603"/>
              <a:gd name="connsiteX412" fmla="*/ 1190260 w 9546035"/>
              <a:gd name="connsiteY412" fmla="*/ 2638133 h 4906603"/>
              <a:gd name="connsiteX413" fmla="*/ 1316192 w 9546035"/>
              <a:gd name="connsiteY413" fmla="*/ 2587684 h 4906603"/>
              <a:gd name="connsiteX414" fmla="*/ 1232238 w 9546035"/>
              <a:gd name="connsiteY414" fmla="*/ 2608704 h 4906603"/>
              <a:gd name="connsiteX415" fmla="*/ 795675 w 9546035"/>
              <a:gd name="connsiteY415" fmla="*/ 2772662 h 4906603"/>
              <a:gd name="connsiteX416" fmla="*/ 619371 w 9546035"/>
              <a:gd name="connsiteY416" fmla="*/ 2835722 h 4906603"/>
              <a:gd name="connsiteX417" fmla="*/ 581591 w 9546035"/>
              <a:gd name="connsiteY417" fmla="*/ 2806294 h 4906603"/>
              <a:gd name="connsiteX418" fmla="*/ 497637 w 9546035"/>
              <a:gd name="connsiteY418" fmla="*/ 2827314 h 4906603"/>
              <a:gd name="connsiteX419" fmla="*/ 413683 w 9546035"/>
              <a:gd name="connsiteY419" fmla="*/ 2839926 h 4906603"/>
              <a:gd name="connsiteX420" fmla="*/ 306250 w 9546035"/>
              <a:gd name="connsiteY420" fmla="*/ 2872709 h 4906603"/>
              <a:gd name="connsiteX421" fmla="*/ 342321 w 9546035"/>
              <a:gd name="connsiteY421" fmla="*/ 2856743 h 4906603"/>
              <a:gd name="connsiteX422" fmla="*/ 363310 w 9546035"/>
              <a:gd name="connsiteY422" fmla="*/ 2827314 h 4906603"/>
              <a:gd name="connsiteX423" fmla="*/ 443067 w 9546035"/>
              <a:gd name="connsiteY423" fmla="*/ 2797886 h 4906603"/>
              <a:gd name="connsiteX424" fmla="*/ 489241 w 9546035"/>
              <a:gd name="connsiteY424" fmla="*/ 2764254 h 4906603"/>
              <a:gd name="connsiteX425" fmla="*/ 380101 w 9546035"/>
              <a:gd name="connsiteY425" fmla="*/ 2806294 h 4906603"/>
              <a:gd name="connsiteX426" fmla="*/ 329728 w 9546035"/>
              <a:gd name="connsiteY426" fmla="*/ 2806294 h 4906603"/>
              <a:gd name="connsiteX427" fmla="*/ 287751 w 9546035"/>
              <a:gd name="connsiteY427" fmla="*/ 2827314 h 4906603"/>
              <a:gd name="connsiteX428" fmla="*/ 237378 w 9546035"/>
              <a:gd name="connsiteY428" fmla="*/ 2827314 h 4906603"/>
              <a:gd name="connsiteX429" fmla="*/ 119842 w 9546035"/>
              <a:gd name="connsiteY429" fmla="*/ 2860947 h 4906603"/>
              <a:gd name="connsiteX430" fmla="*/ 27493 w 9546035"/>
              <a:gd name="connsiteY430" fmla="*/ 2877763 h 4906603"/>
              <a:gd name="connsiteX431" fmla="*/ 287751 w 9546035"/>
              <a:gd name="connsiteY431" fmla="*/ 2793682 h 4906603"/>
              <a:gd name="connsiteX432" fmla="*/ 497637 w 9546035"/>
              <a:gd name="connsiteY432" fmla="*/ 2709601 h 4906603"/>
              <a:gd name="connsiteX433" fmla="*/ 556405 w 9546035"/>
              <a:gd name="connsiteY433" fmla="*/ 2680173 h 4906603"/>
              <a:gd name="connsiteX434" fmla="*/ 291949 w 9546035"/>
              <a:gd name="connsiteY434" fmla="*/ 2772662 h 4906603"/>
              <a:gd name="connsiteX435" fmla="*/ 216390 w 9546035"/>
              <a:gd name="connsiteY435" fmla="*/ 2776866 h 4906603"/>
              <a:gd name="connsiteX436" fmla="*/ 359112 w 9546035"/>
              <a:gd name="connsiteY436" fmla="*/ 2713805 h 4906603"/>
              <a:gd name="connsiteX437" fmla="*/ 1265819 w 9546035"/>
              <a:gd name="connsiteY437" fmla="*/ 2360666 h 4906603"/>
              <a:gd name="connsiteX438" fmla="*/ 1761150 w 9546035"/>
              <a:gd name="connsiteY438" fmla="*/ 2137852 h 4906603"/>
              <a:gd name="connsiteX439" fmla="*/ 2210306 w 9546035"/>
              <a:gd name="connsiteY439" fmla="*/ 1860386 h 4906603"/>
              <a:gd name="connsiteX440" fmla="*/ 1463112 w 9546035"/>
              <a:gd name="connsiteY440" fmla="*/ 2247157 h 4906603"/>
              <a:gd name="connsiteX441" fmla="*/ 753698 w 9546035"/>
              <a:gd name="connsiteY441" fmla="*/ 2533032 h 4906603"/>
              <a:gd name="connsiteX442" fmla="*/ 644557 w 9546035"/>
              <a:gd name="connsiteY442" fmla="*/ 2554052 h 4906603"/>
              <a:gd name="connsiteX443" fmla="*/ 787279 w 9546035"/>
              <a:gd name="connsiteY443" fmla="*/ 2503604 h 4906603"/>
              <a:gd name="connsiteX444" fmla="*/ 1471507 w 9546035"/>
              <a:gd name="connsiteY444" fmla="*/ 2221933 h 4906603"/>
              <a:gd name="connsiteX445" fmla="*/ 2021408 w 9546035"/>
              <a:gd name="connsiteY445" fmla="*/ 1931855 h 4906603"/>
              <a:gd name="connsiteX446" fmla="*/ 2096967 w 9546035"/>
              <a:gd name="connsiteY446" fmla="*/ 1881406 h 4906603"/>
              <a:gd name="connsiteX447" fmla="*/ 2004617 w 9546035"/>
              <a:gd name="connsiteY447" fmla="*/ 1919243 h 4906603"/>
              <a:gd name="connsiteX448" fmla="*/ 1895477 w 9546035"/>
              <a:gd name="connsiteY448" fmla="*/ 1965487 h 4906603"/>
              <a:gd name="connsiteX449" fmla="*/ 1895477 w 9546035"/>
              <a:gd name="connsiteY449" fmla="*/ 1961283 h 4906603"/>
              <a:gd name="connsiteX450" fmla="*/ 1895477 w 9546035"/>
              <a:gd name="connsiteY450" fmla="*/ 1965487 h 4906603"/>
              <a:gd name="connsiteX451" fmla="*/ 1723370 w 9546035"/>
              <a:gd name="connsiteY451" fmla="*/ 2066384 h 4906603"/>
              <a:gd name="connsiteX452" fmla="*/ 1454717 w 9546035"/>
              <a:gd name="connsiteY452" fmla="*/ 2200913 h 4906603"/>
              <a:gd name="connsiteX453" fmla="*/ 1324587 w 9546035"/>
              <a:gd name="connsiteY453" fmla="*/ 2247157 h 4906603"/>
              <a:gd name="connsiteX454" fmla="*/ 1286808 w 9546035"/>
              <a:gd name="connsiteY454" fmla="*/ 2263973 h 4906603"/>
              <a:gd name="connsiteX455" fmla="*/ 732709 w 9546035"/>
              <a:gd name="connsiteY455" fmla="*/ 2465767 h 4906603"/>
              <a:gd name="connsiteX456" fmla="*/ 1307796 w 9546035"/>
              <a:gd name="connsiteY456" fmla="*/ 2234545 h 4906603"/>
              <a:gd name="connsiteX457" fmla="*/ 1500891 w 9546035"/>
              <a:gd name="connsiteY457" fmla="*/ 2150465 h 4906603"/>
              <a:gd name="connsiteX458" fmla="*/ 1463112 w 9546035"/>
              <a:gd name="connsiteY458" fmla="*/ 2150465 h 4906603"/>
              <a:gd name="connsiteX459" fmla="*/ 1412739 w 9546035"/>
              <a:gd name="connsiteY459" fmla="*/ 2171485 h 4906603"/>
              <a:gd name="connsiteX460" fmla="*/ 724314 w 9546035"/>
              <a:gd name="connsiteY460" fmla="*/ 2423727 h 4906603"/>
              <a:gd name="connsiteX461" fmla="*/ 1505089 w 9546035"/>
              <a:gd name="connsiteY461" fmla="*/ 2095812 h 4906603"/>
              <a:gd name="connsiteX462" fmla="*/ 2180922 w 9546035"/>
              <a:gd name="connsiteY462" fmla="*/ 1721653 h 4906603"/>
              <a:gd name="connsiteX463" fmla="*/ 2197712 w 9546035"/>
              <a:gd name="connsiteY463" fmla="*/ 1700633 h 4906603"/>
              <a:gd name="connsiteX464" fmla="*/ 2025606 w 9546035"/>
              <a:gd name="connsiteY464" fmla="*/ 1797326 h 4906603"/>
              <a:gd name="connsiteX465" fmla="*/ 766291 w 9546035"/>
              <a:gd name="connsiteY465" fmla="*/ 2377482 h 4906603"/>
              <a:gd name="connsiteX466" fmla="*/ 518625 w 9546035"/>
              <a:gd name="connsiteY466" fmla="*/ 2444747 h 4906603"/>
              <a:gd name="connsiteX467" fmla="*/ 455660 w 9546035"/>
              <a:gd name="connsiteY467" fmla="*/ 2465767 h 4906603"/>
              <a:gd name="connsiteX468" fmla="*/ 413683 w 9546035"/>
              <a:gd name="connsiteY468" fmla="*/ 2465767 h 4906603"/>
              <a:gd name="connsiteX469" fmla="*/ 640359 w 9546035"/>
              <a:gd name="connsiteY469" fmla="*/ 2369074 h 4906603"/>
              <a:gd name="connsiteX470" fmla="*/ 1433728 w 9546035"/>
              <a:gd name="connsiteY470" fmla="*/ 2045364 h 4906603"/>
              <a:gd name="connsiteX471" fmla="*/ 1857697 w 9546035"/>
              <a:gd name="connsiteY471" fmla="*/ 1826754 h 4906603"/>
              <a:gd name="connsiteX472" fmla="*/ 2168328 w 9546035"/>
              <a:gd name="connsiteY472" fmla="*/ 1654388 h 4906603"/>
              <a:gd name="connsiteX473" fmla="*/ 2260678 w 9546035"/>
              <a:gd name="connsiteY473" fmla="*/ 1587124 h 4906603"/>
              <a:gd name="connsiteX474" fmla="*/ 2210306 w 9546035"/>
              <a:gd name="connsiteY474" fmla="*/ 1599736 h 4906603"/>
              <a:gd name="connsiteX475" fmla="*/ 1454717 w 9546035"/>
              <a:gd name="connsiteY475" fmla="*/ 2015935 h 4906603"/>
              <a:gd name="connsiteX476" fmla="*/ 682336 w 9546035"/>
              <a:gd name="connsiteY476" fmla="*/ 2327034 h 4906603"/>
              <a:gd name="connsiteX477" fmla="*/ 560603 w 9546035"/>
              <a:gd name="connsiteY477" fmla="*/ 2369074 h 4906603"/>
              <a:gd name="connsiteX478" fmla="*/ 535416 w 9546035"/>
              <a:gd name="connsiteY478" fmla="*/ 2356462 h 4906603"/>
              <a:gd name="connsiteX479" fmla="*/ 497637 w 9546035"/>
              <a:gd name="connsiteY479" fmla="*/ 2360666 h 4906603"/>
              <a:gd name="connsiteX480" fmla="*/ 631964 w 9546035"/>
              <a:gd name="connsiteY480" fmla="*/ 2293402 h 4906603"/>
              <a:gd name="connsiteX481" fmla="*/ 640359 w 9546035"/>
              <a:gd name="connsiteY481" fmla="*/ 2297606 h 4906603"/>
              <a:gd name="connsiteX482" fmla="*/ 535416 w 9546035"/>
              <a:gd name="connsiteY482" fmla="*/ 2348054 h 4906603"/>
              <a:gd name="connsiteX483" fmla="*/ 631964 w 9546035"/>
              <a:gd name="connsiteY483" fmla="*/ 2293402 h 4906603"/>
              <a:gd name="connsiteX484" fmla="*/ 619371 w 9546035"/>
              <a:gd name="connsiteY484" fmla="*/ 2293402 h 4906603"/>
              <a:gd name="connsiteX485" fmla="*/ 829257 w 9546035"/>
              <a:gd name="connsiteY485" fmla="*/ 2205117 h 4906603"/>
              <a:gd name="connsiteX486" fmla="*/ 1857697 w 9546035"/>
              <a:gd name="connsiteY486" fmla="*/ 1725857 h 4906603"/>
              <a:gd name="connsiteX487" fmla="*/ 2239690 w 9546035"/>
              <a:gd name="connsiteY487" fmla="*/ 1503043 h 4906603"/>
              <a:gd name="connsiteX488" fmla="*/ 3007872 w 9546035"/>
              <a:gd name="connsiteY488" fmla="*/ 1061619 h 4906603"/>
              <a:gd name="connsiteX489" fmla="*/ 3561970 w 9546035"/>
              <a:gd name="connsiteY489" fmla="*/ 716888 h 4906603"/>
              <a:gd name="connsiteX490" fmla="*/ 3704693 w 9546035"/>
              <a:gd name="connsiteY490" fmla="*/ 632808 h 4906603"/>
              <a:gd name="connsiteX491" fmla="*/ 3717286 w 9546035"/>
              <a:gd name="connsiteY491" fmla="*/ 603379 h 4906603"/>
              <a:gd name="connsiteX492" fmla="*/ 3561970 w 9546035"/>
              <a:gd name="connsiteY492" fmla="*/ 695868 h 4906603"/>
              <a:gd name="connsiteX493" fmla="*/ 3028860 w 9546035"/>
              <a:gd name="connsiteY493" fmla="*/ 1019579 h 4906603"/>
              <a:gd name="connsiteX494" fmla="*/ 2676252 w 9546035"/>
              <a:gd name="connsiteY494" fmla="*/ 1238189 h 4906603"/>
              <a:gd name="connsiteX495" fmla="*/ 2487355 w 9546035"/>
              <a:gd name="connsiteY495" fmla="*/ 1339086 h 4906603"/>
              <a:gd name="connsiteX496" fmla="*/ 2353028 w 9546035"/>
              <a:gd name="connsiteY496" fmla="*/ 1414758 h 4906603"/>
              <a:gd name="connsiteX497" fmla="*/ 2365621 w 9546035"/>
              <a:gd name="connsiteY497" fmla="*/ 1393738 h 4906603"/>
              <a:gd name="connsiteX498" fmla="*/ 2894533 w 9546035"/>
              <a:gd name="connsiteY498" fmla="*/ 1082639 h 4906603"/>
              <a:gd name="connsiteX499" fmla="*/ 3478016 w 9546035"/>
              <a:gd name="connsiteY499" fmla="*/ 716888 h 4906603"/>
              <a:gd name="connsiteX500" fmla="*/ 4057301 w 9546035"/>
              <a:gd name="connsiteY500" fmla="*/ 342729 h 4906603"/>
              <a:gd name="connsiteX501" fmla="*/ 4607202 w 9546035"/>
              <a:gd name="connsiteY501" fmla="*/ 61059 h 4906603"/>
              <a:gd name="connsiteX502" fmla="*/ 4699552 w 9546035"/>
              <a:gd name="connsiteY502" fmla="*/ 31630 h 4906603"/>
              <a:gd name="connsiteX503" fmla="*/ 4611400 w 9546035"/>
              <a:gd name="connsiteY503" fmla="*/ 40039 h 4906603"/>
              <a:gd name="connsiteX504" fmla="*/ 4657574 w 9546035"/>
              <a:gd name="connsiteY504" fmla="*/ 19018 h 4906603"/>
              <a:gd name="connsiteX505" fmla="*/ 4814464 w 9546035"/>
              <a:gd name="connsiteY505" fmla="*/ 100 h 4906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Lst>
            <a:rect l="l" t="t" r="r" b="b"/>
            <a:pathLst>
              <a:path w="9546035" h="4906603">
                <a:moveTo>
                  <a:pt x="270006" y="2884208"/>
                </a:moveTo>
                <a:lnTo>
                  <a:pt x="145029" y="2928211"/>
                </a:lnTo>
                <a:cubicBezTo>
                  <a:pt x="140831" y="2928211"/>
                  <a:pt x="65272" y="2966047"/>
                  <a:pt x="52679" y="2953435"/>
                </a:cubicBezTo>
                <a:cubicBezTo>
                  <a:pt x="48481" y="2949231"/>
                  <a:pt x="153424" y="2911395"/>
                  <a:pt x="119842" y="2928211"/>
                </a:cubicBezTo>
                <a:cubicBezTo>
                  <a:pt x="153424" y="2915599"/>
                  <a:pt x="199599" y="2904038"/>
                  <a:pt x="242101" y="2892477"/>
                </a:cubicBezTo>
                <a:close/>
                <a:moveTo>
                  <a:pt x="306250" y="2872709"/>
                </a:moveTo>
                <a:lnTo>
                  <a:pt x="301066" y="2875004"/>
                </a:lnTo>
                <a:lnTo>
                  <a:pt x="270006" y="2884208"/>
                </a:lnTo>
                <a:lnTo>
                  <a:pt x="279356" y="2880916"/>
                </a:lnTo>
                <a:close/>
                <a:moveTo>
                  <a:pt x="4814464" y="100"/>
                </a:moveTo>
                <a:cubicBezTo>
                  <a:pt x="4873757" y="1151"/>
                  <a:pt x="4928327" y="10610"/>
                  <a:pt x="4943019" y="31630"/>
                </a:cubicBezTo>
                <a:cubicBezTo>
                  <a:pt x="4913635" y="40039"/>
                  <a:pt x="4896844" y="2202"/>
                  <a:pt x="4875856" y="19018"/>
                </a:cubicBezTo>
                <a:cubicBezTo>
                  <a:pt x="4854867" y="31630"/>
                  <a:pt x="4959810" y="52651"/>
                  <a:pt x="4951415" y="48447"/>
                </a:cubicBezTo>
                <a:cubicBezTo>
                  <a:pt x="4955612" y="52651"/>
                  <a:pt x="4955612" y="77875"/>
                  <a:pt x="4959810" y="82079"/>
                </a:cubicBezTo>
                <a:cubicBezTo>
                  <a:pt x="4980799" y="107303"/>
                  <a:pt x="5001787" y="98895"/>
                  <a:pt x="5022776" y="124119"/>
                </a:cubicBezTo>
                <a:cubicBezTo>
                  <a:pt x="5047962" y="157752"/>
                  <a:pt x="5056358" y="182976"/>
                  <a:pt x="5077346" y="216608"/>
                </a:cubicBezTo>
                <a:cubicBezTo>
                  <a:pt x="5089939" y="237628"/>
                  <a:pt x="5110928" y="250240"/>
                  <a:pt x="5119323" y="267057"/>
                </a:cubicBezTo>
                <a:cubicBezTo>
                  <a:pt x="5127719" y="279669"/>
                  <a:pt x="5127719" y="296485"/>
                  <a:pt x="5136114" y="309097"/>
                </a:cubicBezTo>
                <a:cubicBezTo>
                  <a:pt x="5152905" y="330117"/>
                  <a:pt x="5165498" y="325913"/>
                  <a:pt x="5169696" y="342729"/>
                </a:cubicBezTo>
                <a:cubicBezTo>
                  <a:pt x="5169696" y="342729"/>
                  <a:pt x="5140312" y="325913"/>
                  <a:pt x="5136114" y="330117"/>
                </a:cubicBezTo>
                <a:cubicBezTo>
                  <a:pt x="5123521" y="342729"/>
                  <a:pt x="5203278" y="401586"/>
                  <a:pt x="5203278" y="401586"/>
                </a:cubicBezTo>
                <a:cubicBezTo>
                  <a:pt x="5220069" y="426810"/>
                  <a:pt x="5190685" y="414198"/>
                  <a:pt x="5211673" y="435218"/>
                </a:cubicBezTo>
                <a:cubicBezTo>
                  <a:pt x="5228464" y="452034"/>
                  <a:pt x="5249453" y="447830"/>
                  <a:pt x="5262046" y="468850"/>
                </a:cubicBezTo>
                <a:cubicBezTo>
                  <a:pt x="5270441" y="485666"/>
                  <a:pt x="5257848" y="515095"/>
                  <a:pt x="5262046" y="527707"/>
                </a:cubicBezTo>
                <a:cubicBezTo>
                  <a:pt x="5266243" y="540319"/>
                  <a:pt x="5274639" y="548727"/>
                  <a:pt x="5291430" y="561339"/>
                </a:cubicBezTo>
                <a:cubicBezTo>
                  <a:pt x="5316616" y="586563"/>
                  <a:pt x="5320814" y="599175"/>
                  <a:pt x="5337605" y="632808"/>
                </a:cubicBezTo>
                <a:cubicBezTo>
                  <a:pt x="5350198" y="653828"/>
                  <a:pt x="5371186" y="666440"/>
                  <a:pt x="5379582" y="683256"/>
                </a:cubicBezTo>
                <a:cubicBezTo>
                  <a:pt x="5392175" y="700072"/>
                  <a:pt x="5387977" y="721092"/>
                  <a:pt x="5396373" y="733704"/>
                </a:cubicBezTo>
                <a:cubicBezTo>
                  <a:pt x="5400570" y="737909"/>
                  <a:pt x="5425757" y="746317"/>
                  <a:pt x="5429954" y="754725"/>
                </a:cubicBezTo>
                <a:cubicBezTo>
                  <a:pt x="5438350" y="767337"/>
                  <a:pt x="5429954" y="784153"/>
                  <a:pt x="5438350" y="800969"/>
                </a:cubicBezTo>
                <a:cubicBezTo>
                  <a:pt x="5446745" y="821989"/>
                  <a:pt x="5476129" y="834601"/>
                  <a:pt x="5492920" y="859826"/>
                </a:cubicBezTo>
                <a:cubicBezTo>
                  <a:pt x="5497118" y="864030"/>
                  <a:pt x="5492920" y="880846"/>
                  <a:pt x="5492920" y="885050"/>
                </a:cubicBezTo>
                <a:cubicBezTo>
                  <a:pt x="5505513" y="914478"/>
                  <a:pt x="5534897" y="931294"/>
                  <a:pt x="5551688" y="956518"/>
                </a:cubicBezTo>
                <a:cubicBezTo>
                  <a:pt x="5564281" y="981743"/>
                  <a:pt x="5560083" y="1006967"/>
                  <a:pt x="5572677" y="1019579"/>
                </a:cubicBezTo>
                <a:cubicBezTo>
                  <a:pt x="5576874" y="1027987"/>
                  <a:pt x="5610456" y="1036395"/>
                  <a:pt x="5614654" y="1040599"/>
                </a:cubicBezTo>
                <a:cubicBezTo>
                  <a:pt x="5618851" y="1053211"/>
                  <a:pt x="5610456" y="1074231"/>
                  <a:pt x="5614654" y="1082639"/>
                </a:cubicBezTo>
                <a:cubicBezTo>
                  <a:pt x="5618851" y="1099456"/>
                  <a:pt x="5627247" y="1091048"/>
                  <a:pt x="5635642" y="1099456"/>
                </a:cubicBezTo>
                <a:cubicBezTo>
                  <a:pt x="5639840" y="1103660"/>
                  <a:pt x="5635642" y="1120476"/>
                  <a:pt x="5644038" y="1128884"/>
                </a:cubicBezTo>
                <a:cubicBezTo>
                  <a:pt x="5652433" y="1137292"/>
                  <a:pt x="5669224" y="1137292"/>
                  <a:pt x="5677620" y="1149904"/>
                </a:cubicBezTo>
                <a:cubicBezTo>
                  <a:pt x="5681817" y="1154108"/>
                  <a:pt x="5681817" y="1170924"/>
                  <a:pt x="5690213" y="1183536"/>
                </a:cubicBezTo>
                <a:cubicBezTo>
                  <a:pt x="5715399" y="1221373"/>
                  <a:pt x="5727992" y="1217169"/>
                  <a:pt x="5740585" y="1246597"/>
                </a:cubicBezTo>
                <a:cubicBezTo>
                  <a:pt x="5744783" y="1259209"/>
                  <a:pt x="5757376" y="1263413"/>
                  <a:pt x="5761574" y="1267617"/>
                </a:cubicBezTo>
                <a:cubicBezTo>
                  <a:pt x="5774167" y="1292841"/>
                  <a:pt x="5769969" y="1326474"/>
                  <a:pt x="5774167" y="1339086"/>
                </a:cubicBezTo>
                <a:cubicBezTo>
                  <a:pt x="5778365" y="1343290"/>
                  <a:pt x="5786760" y="1326474"/>
                  <a:pt x="5782562" y="1318065"/>
                </a:cubicBezTo>
                <a:cubicBezTo>
                  <a:pt x="5790958" y="1330678"/>
                  <a:pt x="5782562" y="1343290"/>
                  <a:pt x="5790958" y="1360106"/>
                </a:cubicBezTo>
                <a:cubicBezTo>
                  <a:pt x="5799353" y="1381126"/>
                  <a:pt x="5832935" y="1385330"/>
                  <a:pt x="5853924" y="1410554"/>
                </a:cubicBezTo>
                <a:cubicBezTo>
                  <a:pt x="5862319" y="1418962"/>
                  <a:pt x="5862319" y="1444186"/>
                  <a:pt x="5874912" y="1456799"/>
                </a:cubicBezTo>
                <a:cubicBezTo>
                  <a:pt x="5887505" y="1473615"/>
                  <a:pt x="5904296" y="1490431"/>
                  <a:pt x="5908494" y="1503043"/>
                </a:cubicBezTo>
                <a:cubicBezTo>
                  <a:pt x="5916889" y="1515655"/>
                  <a:pt x="5908494" y="1528267"/>
                  <a:pt x="5916889" y="1545083"/>
                </a:cubicBezTo>
                <a:cubicBezTo>
                  <a:pt x="5921087" y="1553491"/>
                  <a:pt x="5937878" y="1553491"/>
                  <a:pt x="5946273" y="1566103"/>
                </a:cubicBezTo>
                <a:cubicBezTo>
                  <a:pt x="5958867" y="1582920"/>
                  <a:pt x="5946273" y="1599736"/>
                  <a:pt x="5950471" y="1608144"/>
                </a:cubicBezTo>
                <a:cubicBezTo>
                  <a:pt x="5950471" y="1608144"/>
                  <a:pt x="5971460" y="1582920"/>
                  <a:pt x="5979855" y="1608144"/>
                </a:cubicBezTo>
                <a:cubicBezTo>
                  <a:pt x="5984053" y="1616552"/>
                  <a:pt x="5975657" y="1629164"/>
                  <a:pt x="5979855" y="1633368"/>
                </a:cubicBezTo>
                <a:cubicBezTo>
                  <a:pt x="5988251" y="1650184"/>
                  <a:pt x="6009239" y="1650184"/>
                  <a:pt x="6013437" y="1662796"/>
                </a:cubicBezTo>
                <a:cubicBezTo>
                  <a:pt x="6026030" y="1688021"/>
                  <a:pt x="6021832" y="1725857"/>
                  <a:pt x="6038623" y="1742673"/>
                </a:cubicBezTo>
                <a:cubicBezTo>
                  <a:pt x="6047019" y="1751081"/>
                  <a:pt x="6093193" y="1751081"/>
                  <a:pt x="6101589" y="1763693"/>
                </a:cubicBezTo>
                <a:cubicBezTo>
                  <a:pt x="6101589" y="1763693"/>
                  <a:pt x="6101589" y="1889814"/>
                  <a:pt x="6101589" y="1898222"/>
                </a:cubicBezTo>
                <a:cubicBezTo>
                  <a:pt x="6101589" y="1898222"/>
                  <a:pt x="6084798" y="1919243"/>
                  <a:pt x="6093193" y="1923447"/>
                </a:cubicBezTo>
                <a:cubicBezTo>
                  <a:pt x="6097391" y="1927651"/>
                  <a:pt x="6109984" y="1902426"/>
                  <a:pt x="6105787" y="1889814"/>
                </a:cubicBezTo>
                <a:cubicBezTo>
                  <a:pt x="6118380" y="1999119"/>
                  <a:pt x="6021832" y="2100016"/>
                  <a:pt x="6000844" y="2184097"/>
                </a:cubicBezTo>
                <a:cubicBezTo>
                  <a:pt x="5971460" y="2192505"/>
                  <a:pt x="6000844" y="2221933"/>
                  <a:pt x="6000844" y="2184097"/>
                </a:cubicBezTo>
                <a:cubicBezTo>
                  <a:pt x="6009239" y="2184097"/>
                  <a:pt x="6009239" y="2179893"/>
                  <a:pt x="6013437" y="2179893"/>
                </a:cubicBezTo>
                <a:cubicBezTo>
                  <a:pt x="5975657" y="2268178"/>
                  <a:pt x="5925285" y="2352258"/>
                  <a:pt x="5883308" y="2440543"/>
                </a:cubicBezTo>
                <a:cubicBezTo>
                  <a:pt x="5862319" y="2440543"/>
                  <a:pt x="5887505" y="2469971"/>
                  <a:pt x="5883308" y="2440543"/>
                </a:cubicBezTo>
                <a:cubicBezTo>
                  <a:pt x="5904296" y="2423727"/>
                  <a:pt x="5908494" y="2394299"/>
                  <a:pt x="5929483" y="2377482"/>
                </a:cubicBezTo>
                <a:cubicBezTo>
                  <a:pt x="5946273" y="2406911"/>
                  <a:pt x="5879110" y="2440543"/>
                  <a:pt x="5887505" y="2465767"/>
                </a:cubicBezTo>
                <a:cubicBezTo>
                  <a:pt x="5895901" y="2490991"/>
                  <a:pt x="5908494" y="2453155"/>
                  <a:pt x="5937878" y="2444747"/>
                </a:cubicBezTo>
                <a:cubicBezTo>
                  <a:pt x="5937878" y="2444747"/>
                  <a:pt x="5937878" y="2465767"/>
                  <a:pt x="5937878" y="2465767"/>
                </a:cubicBezTo>
                <a:cubicBezTo>
                  <a:pt x="5946273" y="2478379"/>
                  <a:pt x="5975657" y="2448951"/>
                  <a:pt x="5988251" y="2444747"/>
                </a:cubicBezTo>
                <a:cubicBezTo>
                  <a:pt x="5992448" y="2444747"/>
                  <a:pt x="6000844" y="2453155"/>
                  <a:pt x="6009239" y="2453155"/>
                </a:cubicBezTo>
                <a:cubicBezTo>
                  <a:pt x="6021832" y="2453155"/>
                  <a:pt x="6038623" y="2453155"/>
                  <a:pt x="6051216" y="2453155"/>
                </a:cubicBezTo>
                <a:cubicBezTo>
                  <a:pt x="6130973" y="2444747"/>
                  <a:pt x="6202334" y="2427931"/>
                  <a:pt x="6282091" y="2411115"/>
                </a:cubicBezTo>
                <a:cubicBezTo>
                  <a:pt x="6479383" y="2373278"/>
                  <a:pt x="6693467" y="2339646"/>
                  <a:pt x="6894957" y="2306014"/>
                </a:cubicBezTo>
                <a:cubicBezTo>
                  <a:pt x="6999900" y="2289198"/>
                  <a:pt x="7113239" y="2280790"/>
                  <a:pt x="7205588" y="2255565"/>
                </a:cubicBezTo>
                <a:cubicBezTo>
                  <a:pt x="7239170" y="2247157"/>
                  <a:pt x="7268554" y="2221933"/>
                  <a:pt x="7306334" y="2213525"/>
                </a:cubicBezTo>
                <a:cubicBezTo>
                  <a:pt x="7398683" y="2188301"/>
                  <a:pt x="7524615" y="2188301"/>
                  <a:pt x="7642151" y="2171485"/>
                </a:cubicBezTo>
                <a:cubicBezTo>
                  <a:pt x="7843641" y="2146260"/>
                  <a:pt x="8057725" y="2125240"/>
                  <a:pt x="8255018" y="2108424"/>
                </a:cubicBezTo>
                <a:cubicBezTo>
                  <a:pt x="8355763" y="2100016"/>
                  <a:pt x="8435519" y="2083200"/>
                  <a:pt x="8494287" y="2121036"/>
                </a:cubicBezTo>
                <a:cubicBezTo>
                  <a:pt x="8523671" y="2142056"/>
                  <a:pt x="8511078" y="2116832"/>
                  <a:pt x="8532067" y="2150465"/>
                </a:cubicBezTo>
                <a:cubicBezTo>
                  <a:pt x="8544660" y="2171485"/>
                  <a:pt x="8565649" y="2188301"/>
                  <a:pt x="8578242" y="2200913"/>
                </a:cubicBezTo>
                <a:cubicBezTo>
                  <a:pt x="8595033" y="2209321"/>
                  <a:pt x="8603428" y="2200913"/>
                  <a:pt x="8607626" y="2205117"/>
                </a:cubicBezTo>
                <a:cubicBezTo>
                  <a:pt x="8616021" y="2213525"/>
                  <a:pt x="8599230" y="2226137"/>
                  <a:pt x="8603428" y="2234545"/>
                </a:cubicBezTo>
                <a:cubicBezTo>
                  <a:pt x="8607626" y="2251361"/>
                  <a:pt x="8616021" y="2238749"/>
                  <a:pt x="8628614" y="2247157"/>
                </a:cubicBezTo>
                <a:cubicBezTo>
                  <a:pt x="8632812" y="2251361"/>
                  <a:pt x="8649603" y="2276586"/>
                  <a:pt x="8653801" y="2272382"/>
                </a:cubicBezTo>
                <a:cubicBezTo>
                  <a:pt x="8662196" y="2297606"/>
                  <a:pt x="8624417" y="2280790"/>
                  <a:pt x="8628614" y="2297606"/>
                </a:cubicBezTo>
                <a:cubicBezTo>
                  <a:pt x="8637010" y="2318626"/>
                  <a:pt x="8674789" y="2310218"/>
                  <a:pt x="8678987" y="2327034"/>
                </a:cubicBezTo>
                <a:cubicBezTo>
                  <a:pt x="8683185" y="2348054"/>
                  <a:pt x="8657998" y="2369074"/>
                  <a:pt x="8657998" y="2369074"/>
                </a:cubicBezTo>
                <a:cubicBezTo>
                  <a:pt x="8670592" y="2381686"/>
                  <a:pt x="8712569" y="2356462"/>
                  <a:pt x="8712569" y="2360666"/>
                </a:cubicBezTo>
                <a:cubicBezTo>
                  <a:pt x="8712569" y="2394299"/>
                  <a:pt x="8666394" y="2373278"/>
                  <a:pt x="8657998" y="2390095"/>
                </a:cubicBezTo>
                <a:cubicBezTo>
                  <a:pt x="8657998" y="2394299"/>
                  <a:pt x="8695778" y="2444747"/>
                  <a:pt x="8687382" y="2440543"/>
                </a:cubicBezTo>
                <a:cubicBezTo>
                  <a:pt x="8704173" y="2448951"/>
                  <a:pt x="8716766" y="2427931"/>
                  <a:pt x="8729360" y="2444747"/>
                </a:cubicBezTo>
                <a:cubicBezTo>
                  <a:pt x="8737755" y="2461563"/>
                  <a:pt x="8720964" y="2486787"/>
                  <a:pt x="8716766" y="2486787"/>
                </a:cubicBezTo>
                <a:cubicBezTo>
                  <a:pt x="8729360" y="2486787"/>
                  <a:pt x="8779732" y="2490991"/>
                  <a:pt x="8771337" y="2482583"/>
                </a:cubicBezTo>
                <a:cubicBezTo>
                  <a:pt x="8792325" y="2503604"/>
                  <a:pt x="8762941" y="2507808"/>
                  <a:pt x="8762941" y="2524624"/>
                </a:cubicBezTo>
                <a:cubicBezTo>
                  <a:pt x="8767139" y="2541440"/>
                  <a:pt x="8792325" y="2549848"/>
                  <a:pt x="8800721" y="2566664"/>
                </a:cubicBezTo>
                <a:cubicBezTo>
                  <a:pt x="8804918" y="2579276"/>
                  <a:pt x="8792325" y="2591888"/>
                  <a:pt x="8792325" y="2596092"/>
                </a:cubicBezTo>
                <a:cubicBezTo>
                  <a:pt x="8800721" y="2621317"/>
                  <a:pt x="8825907" y="2608704"/>
                  <a:pt x="8783930" y="2629725"/>
                </a:cubicBezTo>
                <a:cubicBezTo>
                  <a:pt x="8662196" y="2696989"/>
                  <a:pt x="8930850" y="2612908"/>
                  <a:pt x="8905664" y="2701193"/>
                </a:cubicBezTo>
                <a:cubicBezTo>
                  <a:pt x="8951838" y="2696989"/>
                  <a:pt x="8888873" y="2768458"/>
                  <a:pt x="8888873" y="2772662"/>
                </a:cubicBezTo>
                <a:cubicBezTo>
                  <a:pt x="8922454" y="2806294"/>
                  <a:pt x="8939245" y="2734825"/>
                  <a:pt x="8947641" y="2772662"/>
                </a:cubicBezTo>
                <a:cubicBezTo>
                  <a:pt x="8960234" y="2839926"/>
                  <a:pt x="8834302" y="2835722"/>
                  <a:pt x="8834302" y="2860947"/>
                </a:cubicBezTo>
                <a:cubicBezTo>
                  <a:pt x="8834302" y="2890375"/>
                  <a:pt x="8876280" y="2865151"/>
                  <a:pt x="8897268" y="2877763"/>
                </a:cubicBezTo>
                <a:cubicBezTo>
                  <a:pt x="8897268" y="2877763"/>
                  <a:pt x="8888873" y="2898783"/>
                  <a:pt x="8888873" y="2898783"/>
                </a:cubicBezTo>
                <a:cubicBezTo>
                  <a:pt x="8905664" y="2898783"/>
                  <a:pt x="8981222" y="2873559"/>
                  <a:pt x="8989618" y="2869355"/>
                </a:cubicBezTo>
                <a:cubicBezTo>
                  <a:pt x="9086165" y="2835722"/>
                  <a:pt x="8960234" y="2936619"/>
                  <a:pt x="8960234" y="2932415"/>
                </a:cubicBezTo>
                <a:cubicBezTo>
                  <a:pt x="8968629" y="2949231"/>
                  <a:pt x="9052584" y="2915599"/>
                  <a:pt x="9065177" y="2953435"/>
                </a:cubicBezTo>
                <a:cubicBezTo>
                  <a:pt x="9077770" y="2978660"/>
                  <a:pt x="8993816" y="3037516"/>
                  <a:pt x="9052584" y="3016496"/>
                </a:cubicBezTo>
                <a:cubicBezTo>
                  <a:pt x="9086165" y="3008088"/>
                  <a:pt x="9069375" y="3016496"/>
                  <a:pt x="9081968" y="3037516"/>
                </a:cubicBezTo>
                <a:cubicBezTo>
                  <a:pt x="9086165" y="3050128"/>
                  <a:pt x="9136538" y="3062740"/>
                  <a:pt x="9128143" y="3054332"/>
                </a:cubicBezTo>
                <a:cubicBezTo>
                  <a:pt x="9132340" y="3054332"/>
                  <a:pt x="9136538" y="3066944"/>
                  <a:pt x="9136538" y="3066944"/>
                </a:cubicBezTo>
                <a:cubicBezTo>
                  <a:pt x="9153329" y="3130005"/>
                  <a:pt x="9153329" y="3054332"/>
                  <a:pt x="9178515" y="3083760"/>
                </a:cubicBezTo>
                <a:cubicBezTo>
                  <a:pt x="9186911" y="3092169"/>
                  <a:pt x="9161724" y="3108985"/>
                  <a:pt x="9178515" y="3130005"/>
                </a:cubicBezTo>
                <a:cubicBezTo>
                  <a:pt x="9191108" y="3142617"/>
                  <a:pt x="9199504" y="3121597"/>
                  <a:pt x="9207899" y="3130005"/>
                </a:cubicBezTo>
                <a:cubicBezTo>
                  <a:pt x="9203702" y="3130005"/>
                  <a:pt x="9212097" y="3172045"/>
                  <a:pt x="9216295" y="3159433"/>
                </a:cubicBezTo>
                <a:cubicBezTo>
                  <a:pt x="9203702" y="3193065"/>
                  <a:pt x="9136538" y="3201473"/>
                  <a:pt x="9115549" y="3214086"/>
                </a:cubicBezTo>
                <a:cubicBezTo>
                  <a:pt x="9090363" y="3230902"/>
                  <a:pt x="9073572" y="3256126"/>
                  <a:pt x="9044188" y="3272942"/>
                </a:cubicBezTo>
                <a:cubicBezTo>
                  <a:pt x="8989618" y="3302370"/>
                  <a:pt x="8901466" y="3310778"/>
                  <a:pt x="8813314" y="3323390"/>
                </a:cubicBezTo>
                <a:cubicBezTo>
                  <a:pt x="8729360" y="3336003"/>
                  <a:pt x="8641207" y="3344411"/>
                  <a:pt x="8557253" y="3357023"/>
                </a:cubicBezTo>
                <a:cubicBezTo>
                  <a:pt x="8234029" y="3403267"/>
                  <a:pt x="7919200" y="3453716"/>
                  <a:pt x="7637953" y="3504164"/>
                </a:cubicBezTo>
                <a:cubicBezTo>
                  <a:pt x="7302136" y="3563021"/>
                  <a:pt x="6932737" y="3626081"/>
                  <a:pt x="6605315" y="3680734"/>
                </a:cubicBezTo>
                <a:cubicBezTo>
                  <a:pt x="6571733" y="3689142"/>
                  <a:pt x="6617908" y="3680734"/>
                  <a:pt x="6559140" y="3689142"/>
                </a:cubicBezTo>
                <a:cubicBezTo>
                  <a:pt x="6462593" y="3705958"/>
                  <a:pt x="6559140" y="3697550"/>
                  <a:pt x="6584326" y="3697550"/>
                </a:cubicBezTo>
                <a:cubicBezTo>
                  <a:pt x="6769026" y="3676529"/>
                  <a:pt x="7029284" y="3621877"/>
                  <a:pt x="7155216" y="3596653"/>
                </a:cubicBezTo>
                <a:cubicBezTo>
                  <a:pt x="7411277" y="3546204"/>
                  <a:pt x="7608569" y="3520980"/>
                  <a:pt x="7814257" y="3491552"/>
                </a:cubicBezTo>
                <a:cubicBezTo>
                  <a:pt x="8007352" y="3462124"/>
                  <a:pt x="8238227" y="3428491"/>
                  <a:pt x="8473299" y="3390655"/>
                </a:cubicBezTo>
                <a:cubicBezTo>
                  <a:pt x="8624417" y="3369635"/>
                  <a:pt x="8821709" y="3348615"/>
                  <a:pt x="8968629" y="3314982"/>
                </a:cubicBezTo>
                <a:cubicBezTo>
                  <a:pt x="9010607" y="3302370"/>
                  <a:pt x="9128143" y="3260330"/>
                  <a:pt x="9102956" y="3281350"/>
                </a:cubicBezTo>
                <a:cubicBezTo>
                  <a:pt x="9060979" y="3310778"/>
                  <a:pt x="9132340" y="3277146"/>
                  <a:pt x="9128143" y="3281350"/>
                </a:cubicBezTo>
                <a:cubicBezTo>
                  <a:pt x="9157527" y="3268738"/>
                  <a:pt x="9237283" y="3218290"/>
                  <a:pt x="9262470" y="3230902"/>
                </a:cubicBezTo>
                <a:cubicBezTo>
                  <a:pt x="9291854" y="3239310"/>
                  <a:pt x="9245679" y="3251922"/>
                  <a:pt x="9270865" y="3272942"/>
                </a:cubicBezTo>
                <a:cubicBezTo>
                  <a:pt x="9275063" y="3277146"/>
                  <a:pt x="9296051" y="3260330"/>
                  <a:pt x="9300249" y="3264534"/>
                </a:cubicBezTo>
                <a:cubicBezTo>
                  <a:pt x="9312842" y="3289758"/>
                  <a:pt x="9275063" y="3268738"/>
                  <a:pt x="9283458" y="3293962"/>
                </a:cubicBezTo>
                <a:cubicBezTo>
                  <a:pt x="9287656" y="3298166"/>
                  <a:pt x="9304447" y="3306574"/>
                  <a:pt x="9304447" y="3293962"/>
                </a:cubicBezTo>
                <a:cubicBezTo>
                  <a:pt x="9304447" y="3306574"/>
                  <a:pt x="9308644" y="3306574"/>
                  <a:pt x="9300249" y="3323390"/>
                </a:cubicBezTo>
                <a:cubicBezTo>
                  <a:pt x="9254074" y="3394859"/>
                  <a:pt x="9308644" y="3327595"/>
                  <a:pt x="9342226" y="3344411"/>
                </a:cubicBezTo>
                <a:cubicBezTo>
                  <a:pt x="9346424" y="3344411"/>
                  <a:pt x="9333831" y="3365431"/>
                  <a:pt x="9333831" y="3369635"/>
                </a:cubicBezTo>
                <a:cubicBezTo>
                  <a:pt x="9338028" y="3386451"/>
                  <a:pt x="9363215" y="3394859"/>
                  <a:pt x="9375808" y="3407471"/>
                </a:cubicBezTo>
                <a:cubicBezTo>
                  <a:pt x="9384203" y="3411675"/>
                  <a:pt x="9384203" y="3428491"/>
                  <a:pt x="9392599" y="3432695"/>
                </a:cubicBezTo>
                <a:cubicBezTo>
                  <a:pt x="9400994" y="3445308"/>
                  <a:pt x="9421983" y="3457920"/>
                  <a:pt x="9434576" y="3483144"/>
                </a:cubicBezTo>
                <a:cubicBezTo>
                  <a:pt x="9430378" y="3478940"/>
                  <a:pt x="9409390" y="3487348"/>
                  <a:pt x="9413587" y="3499960"/>
                </a:cubicBezTo>
                <a:cubicBezTo>
                  <a:pt x="9417785" y="3516776"/>
                  <a:pt x="9438774" y="3504164"/>
                  <a:pt x="9455565" y="3533592"/>
                </a:cubicBezTo>
                <a:cubicBezTo>
                  <a:pt x="9468158" y="3554612"/>
                  <a:pt x="9459762" y="3567225"/>
                  <a:pt x="9459762" y="3567225"/>
                </a:cubicBezTo>
                <a:cubicBezTo>
                  <a:pt x="9459762" y="3567225"/>
                  <a:pt x="9463960" y="3567225"/>
                  <a:pt x="9476553" y="3563021"/>
                </a:cubicBezTo>
                <a:cubicBezTo>
                  <a:pt x="9531123" y="3542000"/>
                  <a:pt x="9468158" y="3613469"/>
                  <a:pt x="9468158" y="3617673"/>
                </a:cubicBezTo>
                <a:cubicBezTo>
                  <a:pt x="9468158" y="3617673"/>
                  <a:pt x="9522728" y="3630285"/>
                  <a:pt x="9518530" y="3626081"/>
                </a:cubicBezTo>
                <a:cubicBezTo>
                  <a:pt x="9526926" y="3630285"/>
                  <a:pt x="9518530" y="3642897"/>
                  <a:pt x="9522728" y="3651305"/>
                </a:cubicBezTo>
                <a:cubicBezTo>
                  <a:pt x="9526926" y="3659713"/>
                  <a:pt x="9547914" y="3672325"/>
                  <a:pt x="9543717" y="3668121"/>
                </a:cubicBezTo>
                <a:cubicBezTo>
                  <a:pt x="9552112" y="3684938"/>
                  <a:pt x="9535321" y="3668121"/>
                  <a:pt x="9531123" y="3697550"/>
                </a:cubicBezTo>
                <a:cubicBezTo>
                  <a:pt x="9531123" y="3710162"/>
                  <a:pt x="9547914" y="3731182"/>
                  <a:pt x="9543717" y="3739590"/>
                </a:cubicBezTo>
                <a:cubicBezTo>
                  <a:pt x="9543717" y="3735386"/>
                  <a:pt x="9526926" y="3773222"/>
                  <a:pt x="9531123" y="3773222"/>
                </a:cubicBezTo>
                <a:cubicBezTo>
                  <a:pt x="9518530" y="3785834"/>
                  <a:pt x="9489146" y="3781630"/>
                  <a:pt x="9476553" y="3785834"/>
                </a:cubicBezTo>
                <a:cubicBezTo>
                  <a:pt x="9459762" y="3794243"/>
                  <a:pt x="9392599" y="3832079"/>
                  <a:pt x="9375808" y="3827875"/>
                </a:cubicBezTo>
                <a:cubicBezTo>
                  <a:pt x="9375808" y="3827875"/>
                  <a:pt x="9325435" y="3794243"/>
                  <a:pt x="9325435" y="3802651"/>
                </a:cubicBezTo>
                <a:cubicBezTo>
                  <a:pt x="9321238" y="3790038"/>
                  <a:pt x="9342226" y="3781630"/>
                  <a:pt x="9333831" y="3773222"/>
                </a:cubicBezTo>
                <a:cubicBezTo>
                  <a:pt x="9329633" y="3764814"/>
                  <a:pt x="9312842" y="3764814"/>
                  <a:pt x="9308644" y="3769018"/>
                </a:cubicBezTo>
                <a:cubicBezTo>
                  <a:pt x="9308644" y="3756406"/>
                  <a:pt x="9308644" y="3731182"/>
                  <a:pt x="9312842" y="3731182"/>
                </a:cubicBezTo>
                <a:cubicBezTo>
                  <a:pt x="9296051" y="3722774"/>
                  <a:pt x="9199504" y="3773222"/>
                  <a:pt x="9186911" y="3760610"/>
                </a:cubicBezTo>
                <a:cubicBezTo>
                  <a:pt x="9170120" y="3739590"/>
                  <a:pt x="9275063" y="3680734"/>
                  <a:pt x="9270865" y="3680734"/>
                </a:cubicBezTo>
                <a:cubicBezTo>
                  <a:pt x="9300249" y="3689142"/>
                  <a:pt x="9270865" y="3659713"/>
                  <a:pt x="9270865" y="3680734"/>
                </a:cubicBezTo>
                <a:cubicBezTo>
                  <a:pt x="9203702" y="3697550"/>
                  <a:pt x="9258272" y="3680734"/>
                  <a:pt x="9199504" y="3697550"/>
                </a:cubicBezTo>
                <a:cubicBezTo>
                  <a:pt x="9157527" y="3705958"/>
                  <a:pt x="9102956" y="3718570"/>
                  <a:pt x="9157527" y="3697550"/>
                </a:cubicBezTo>
                <a:cubicBezTo>
                  <a:pt x="9258272" y="3651305"/>
                  <a:pt x="9107154" y="3684938"/>
                  <a:pt x="9094561" y="3680734"/>
                </a:cubicBezTo>
                <a:cubicBezTo>
                  <a:pt x="9069375" y="3668121"/>
                  <a:pt x="9140736" y="3642897"/>
                  <a:pt x="9102956" y="3659713"/>
                </a:cubicBezTo>
                <a:cubicBezTo>
                  <a:pt x="9128143" y="3647101"/>
                  <a:pt x="9216295" y="3651305"/>
                  <a:pt x="9220492" y="3630285"/>
                </a:cubicBezTo>
                <a:cubicBezTo>
                  <a:pt x="9233086" y="3596653"/>
                  <a:pt x="9165922" y="3642897"/>
                  <a:pt x="9157527" y="3638693"/>
                </a:cubicBezTo>
                <a:cubicBezTo>
                  <a:pt x="9140736" y="3630285"/>
                  <a:pt x="9178515" y="3613469"/>
                  <a:pt x="9178515" y="3605061"/>
                </a:cubicBezTo>
                <a:cubicBezTo>
                  <a:pt x="9174318" y="3609265"/>
                  <a:pt x="9123945" y="3592449"/>
                  <a:pt x="9123945" y="3588245"/>
                </a:cubicBezTo>
                <a:cubicBezTo>
                  <a:pt x="9111352" y="3588245"/>
                  <a:pt x="9098759" y="3600857"/>
                  <a:pt x="9086165" y="3596653"/>
                </a:cubicBezTo>
                <a:cubicBezTo>
                  <a:pt x="9081968" y="3596653"/>
                  <a:pt x="9081968" y="3584041"/>
                  <a:pt x="9065177" y="3584041"/>
                </a:cubicBezTo>
                <a:cubicBezTo>
                  <a:pt x="9039991" y="3579837"/>
                  <a:pt x="8989618" y="3579837"/>
                  <a:pt x="8960234" y="3584041"/>
                </a:cubicBezTo>
                <a:cubicBezTo>
                  <a:pt x="8842698" y="3592449"/>
                  <a:pt x="8620219" y="3630285"/>
                  <a:pt x="8523671" y="3647101"/>
                </a:cubicBezTo>
                <a:cubicBezTo>
                  <a:pt x="8477496" y="3655509"/>
                  <a:pt x="8280204" y="3697550"/>
                  <a:pt x="8431322" y="3680734"/>
                </a:cubicBezTo>
                <a:cubicBezTo>
                  <a:pt x="8569846" y="3668121"/>
                  <a:pt x="8464903" y="3689142"/>
                  <a:pt x="8427124" y="3697550"/>
                </a:cubicBezTo>
                <a:cubicBezTo>
                  <a:pt x="8221436" y="3731182"/>
                  <a:pt x="8078714" y="3747998"/>
                  <a:pt x="7889816" y="3781630"/>
                </a:cubicBezTo>
                <a:cubicBezTo>
                  <a:pt x="7864630" y="3785834"/>
                  <a:pt x="7742896" y="3798447"/>
                  <a:pt x="7835246" y="3802651"/>
                </a:cubicBezTo>
                <a:cubicBezTo>
                  <a:pt x="7881421" y="3802651"/>
                  <a:pt x="7877223" y="3811059"/>
                  <a:pt x="7847839" y="3815263"/>
                </a:cubicBezTo>
                <a:cubicBezTo>
                  <a:pt x="7776478" y="3832079"/>
                  <a:pt x="7705117" y="3836283"/>
                  <a:pt x="7642151" y="3848895"/>
                </a:cubicBezTo>
                <a:cubicBezTo>
                  <a:pt x="7633756" y="3853099"/>
                  <a:pt x="7520417" y="3878323"/>
                  <a:pt x="7587581" y="3878323"/>
                </a:cubicBezTo>
                <a:cubicBezTo>
                  <a:pt x="7671535" y="3878323"/>
                  <a:pt x="7784873" y="3844691"/>
                  <a:pt x="7860432" y="3827875"/>
                </a:cubicBezTo>
                <a:cubicBezTo>
                  <a:pt x="7877223" y="3827875"/>
                  <a:pt x="7956980" y="3806855"/>
                  <a:pt x="7965375" y="3815263"/>
                </a:cubicBezTo>
                <a:cubicBezTo>
                  <a:pt x="7969573" y="3815263"/>
                  <a:pt x="7906607" y="3832079"/>
                  <a:pt x="7889816" y="3836283"/>
                </a:cubicBezTo>
                <a:cubicBezTo>
                  <a:pt x="7860432" y="3844691"/>
                  <a:pt x="7831048" y="3848895"/>
                  <a:pt x="7805862" y="3857303"/>
                </a:cubicBezTo>
                <a:cubicBezTo>
                  <a:pt x="7776478" y="3853099"/>
                  <a:pt x="7801664" y="3878323"/>
                  <a:pt x="7805862" y="3857303"/>
                </a:cubicBezTo>
                <a:cubicBezTo>
                  <a:pt x="7944387" y="3848895"/>
                  <a:pt x="8061923" y="3815263"/>
                  <a:pt x="8208843" y="3806855"/>
                </a:cubicBezTo>
                <a:cubicBezTo>
                  <a:pt x="8112295" y="3840487"/>
                  <a:pt x="8061923" y="3848895"/>
                  <a:pt x="7965375" y="3857303"/>
                </a:cubicBezTo>
                <a:cubicBezTo>
                  <a:pt x="7856235" y="3869915"/>
                  <a:pt x="7583383" y="3924568"/>
                  <a:pt x="7453254" y="3949792"/>
                </a:cubicBezTo>
                <a:cubicBezTo>
                  <a:pt x="7423870" y="3953996"/>
                  <a:pt x="7331520" y="3975016"/>
                  <a:pt x="7402881" y="3970812"/>
                </a:cubicBezTo>
                <a:cubicBezTo>
                  <a:pt x="7465847" y="3966608"/>
                  <a:pt x="7604372" y="3924568"/>
                  <a:pt x="7650546" y="3928772"/>
                </a:cubicBezTo>
                <a:cubicBezTo>
                  <a:pt x="7667337" y="3928772"/>
                  <a:pt x="7654744" y="3941384"/>
                  <a:pt x="7663140" y="3941384"/>
                </a:cubicBezTo>
                <a:cubicBezTo>
                  <a:pt x="7738699" y="3941384"/>
                  <a:pt x="7801664" y="3899343"/>
                  <a:pt x="7856235" y="3916160"/>
                </a:cubicBezTo>
                <a:cubicBezTo>
                  <a:pt x="7856235" y="3916160"/>
                  <a:pt x="7839444" y="3928772"/>
                  <a:pt x="7839444" y="3928772"/>
                </a:cubicBezTo>
                <a:cubicBezTo>
                  <a:pt x="7843641" y="3945588"/>
                  <a:pt x="7881421" y="3928772"/>
                  <a:pt x="7881421" y="3937180"/>
                </a:cubicBezTo>
                <a:cubicBezTo>
                  <a:pt x="7877223" y="3958200"/>
                  <a:pt x="7776478" y="3979220"/>
                  <a:pt x="7726105" y="3991832"/>
                </a:cubicBezTo>
                <a:cubicBezTo>
                  <a:pt x="7587581" y="4025464"/>
                  <a:pt x="7499429" y="4033873"/>
                  <a:pt x="7369299" y="4063301"/>
                </a:cubicBezTo>
                <a:cubicBezTo>
                  <a:pt x="7310531" y="4075913"/>
                  <a:pt x="7209786" y="4084321"/>
                  <a:pt x="7184600" y="4096933"/>
                </a:cubicBezTo>
                <a:cubicBezTo>
                  <a:pt x="7176204" y="4105341"/>
                  <a:pt x="7176204" y="4122157"/>
                  <a:pt x="7172007" y="4126361"/>
                </a:cubicBezTo>
                <a:cubicBezTo>
                  <a:pt x="7125832" y="4143177"/>
                  <a:pt x="7054471" y="4143177"/>
                  <a:pt x="6995703" y="4155790"/>
                </a:cubicBezTo>
                <a:cubicBezTo>
                  <a:pt x="6592722" y="4223054"/>
                  <a:pt x="6189741" y="4290319"/>
                  <a:pt x="5774167" y="4353379"/>
                </a:cubicBezTo>
                <a:cubicBezTo>
                  <a:pt x="5677620" y="4365991"/>
                  <a:pt x="5778365" y="4361787"/>
                  <a:pt x="5803551" y="4357583"/>
                </a:cubicBezTo>
                <a:cubicBezTo>
                  <a:pt x="6235916" y="4311339"/>
                  <a:pt x="6592722" y="4231462"/>
                  <a:pt x="6978912" y="4168402"/>
                </a:cubicBezTo>
                <a:cubicBezTo>
                  <a:pt x="7033482" y="4159994"/>
                  <a:pt x="7113239" y="4155790"/>
                  <a:pt x="7037680" y="4176810"/>
                </a:cubicBezTo>
                <a:cubicBezTo>
                  <a:pt x="6907551" y="4210442"/>
                  <a:pt x="6701862" y="4218850"/>
                  <a:pt x="6613710" y="4244074"/>
                </a:cubicBezTo>
                <a:cubicBezTo>
                  <a:pt x="6605315" y="4248278"/>
                  <a:pt x="6592722" y="4269299"/>
                  <a:pt x="6580129" y="4273503"/>
                </a:cubicBezTo>
                <a:cubicBezTo>
                  <a:pt x="6559140" y="4281911"/>
                  <a:pt x="6508767" y="4281911"/>
                  <a:pt x="6466790" y="4290319"/>
                </a:cubicBezTo>
                <a:cubicBezTo>
                  <a:pt x="6256904" y="4328155"/>
                  <a:pt x="6017635" y="4361787"/>
                  <a:pt x="5816144" y="4395420"/>
                </a:cubicBezTo>
                <a:cubicBezTo>
                  <a:pt x="5786760" y="4399624"/>
                  <a:pt x="5694410" y="4424848"/>
                  <a:pt x="5774167" y="4416440"/>
                </a:cubicBezTo>
                <a:cubicBezTo>
                  <a:pt x="6076403" y="4387012"/>
                  <a:pt x="6374441" y="4332359"/>
                  <a:pt x="6634699" y="4290319"/>
                </a:cubicBezTo>
                <a:cubicBezTo>
                  <a:pt x="6739642" y="4269299"/>
                  <a:pt x="6836189" y="4239870"/>
                  <a:pt x="6924341" y="4231462"/>
                </a:cubicBezTo>
                <a:cubicBezTo>
                  <a:pt x="6974714" y="4227258"/>
                  <a:pt x="7029284" y="4231462"/>
                  <a:pt x="6957923" y="4244074"/>
                </a:cubicBezTo>
                <a:cubicBezTo>
                  <a:pt x="6466790" y="4344971"/>
                  <a:pt x="6017635" y="4399624"/>
                  <a:pt x="5509711" y="4471092"/>
                </a:cubicBezTo>
                <a:cubicBezTo>
                  <a:pt x="5488722" y="4475296"/>
                  <a:pt x="5295627" y="4500521"/>
                  <a:pt x="5295627" y="4513133"/>
                </a:cubicBezTo>
                <a:cubicBezTo>
                  <a:pt x="5299825" y="4534153"/>
                  <a:pt x="5325011" y="4513133"/>
                  <a:pt x="5325011" y="4513133"/>
                </a:cubicBezTo>
                <a:cubicBezTo>
                  <a:pt x="5505513" y="4500521"/>
                  <a:pt x="5627247" y="4479500"/>
                  <a:pt x="5782562" y="4458480"/>
                </a:cubicBezTo>
                <a:cubicBezTo>
                  <a:pt x="5795156" y="4454276"/>
                  <a:pt x="6013437" y="4429052"/>
                  <a:pt x="5925285" y="4441664"/>
                </a:cubicBezTo>
                <a:cubicBezTo>
                  <a:pt x="5765772" y="4471092"/>
                  <a:pt x="5639840" y="4479500"/>
                  <a:pt x="5480327" y="4508929"/>
                </a:cubicBezTo>
                <a:cubicBezTo>
                  <a:pt x="5467734" y="4508929"/>
                  <a:pt x="5375384" y="4534153"/>
                  <a:pt x="5438350" y="4529949"/>
                </a:cubicBezTo>
                <a:cubicBezTo>
                  <a:pt x="5656631" y="4513133"/>
                  <a:pt x="5874912" y="4483704"/>
                  <a:pt x="6101589" y="4458480"/>
                </a:cubicBezTo>
                <a:cubicBezTo>
                  <a:pt x="6256904" y="4437460"/>
                  <a:pt x="6412220" y="4395420"/>
                  <a:pt x="6542349" y="4378604"/>
                </a:cubicBezTo>
                <a:cubicBezTo>
                  <a:pt x="6575931" y="4378604"/>
                  <a:pt x="6680874" y="4378604"/>
                  <a:pt x="6676676" y="4365991"/>
                </a:cubicBezTo>
                <a:cubicBezTo>
                  <a:pt x="6685072" y="4395420"/>
                  <a:pt x="6504570" y="4420644"/>
                  <a:pt x="6521361" y="4416440"/>
                </a:cubicBezTo>
                <a:cubicBezTo>
                  <a:pt x="6353452" y="4445868"/>
                  <a:pt x="6227520" y="4450072"/>
                  <a:pt x="6042821" y="4487909"/>
                </a:cubicBezTo>
                <a:cubicBezTo>
                  <a:pt x="6009239" y="4492113"/>
                  <a:pt x="5979855" y="4508929"/>
                  <a:pt x="5950471" y="4513133"/>
                </a:cubicBezTo>
                <a:cubicBezTo>
                  <a:pt x="5866517" y="4529949"/>
                  <a:pt x="5711201" y="4546765"/>
                  <a:pt x="5635642" y="4555173"/>
                </a:cubicBezTo>
                <a:cubicBezTo>
                  <a:pt x="5576874" y="4563581"/>
                  <a:pt x="5522304" y="4559377"/>
                  <a:pt x="5492920" y="4563581"/>
                </a:cubicBezTo>
                <a:cubicBezTo>
                  <a:pt x="5480327" y="4563581"/>
                  <a:pt x="5459338" y="4580397"/>
                  <a:pt x="5429954" y="4584601"/>
                </a:cubicBezTo>
                <a:cubicBezTo>
                  <a:pt x="5341802" y="4601417"/>
                  <a:pt x="5241057" y="4605622"/>
                  <a:pt x="5354395" y="4605622"/>
                </a:cubicBezTo>
                <a:cubicBezTo>
                  <a:pt x="5589467" y="4601417"/>
                  <a:pt x="5795156" y="4542561"/>
                  <a:pt x="6042821" y="4521541"/>
                </a:cubicBezTo>
                <a:cubicBezTo>
                  <a:pt x="6269498" y="4504725"/>
                  <a:pt x="6449999" y="4462684"/>
                  <a:pt x="6605315" y="4437460"/>
                </a:cubicBezTo>
                <a:cubicBezTo>
                  <a:pt x="6710258" y="4420644"/>
                  <a:pt x="6873969" y="4391216"/>
                  <a:pt x="6987307" y="4374400"/>
                </a:cubicBezTo>
                <a:cubicBezTo>
                  <a:pt x="7050273" y="4361787"/>
                  <a:pt x="7180402" y="4349175"/>
                  <a:pt x="7079657" y="4374400"/>
                </a:cubicBezTo>
                <a:cubicBezTo>
                  <a:pt x="6920144" y="4412236"/>
                  <a:pt x="6811003" y="4412236"/>
                  <a:pt x="6651490" y="4441664"/>
                </a:cubicBezTo>
                <a:cubicBezTo>
                  <a:pt x="6525558" y="4466888"/>
                  <a:pt x="6336661" y="4487909"/>
                  <a:pt x="6198136" y="4521541"/>
                </a:cubicBezTo>
                <a:cubicBezTo>
                  <a:pt x="6109984" y="4542561"/>
                  <a:pt x="6244311" y="4534153"/>
                  <a:pt x="6277893" y="4529949"/>
                </a:cubicBezTo>
                <a:cubicBezTo>
                  <a:pt x="6538151" y="4492113"/>
                  <a:pt x="6764828" y="4437460"/>
                  <a:pt x="7008296" y="4399624"/>
                </a:cubicBezTo>
                <a:cubicBezTo>
                  <a:pt x="7109041" y="4387012"/>
                  <a:pt x="7050273" y="4403828"/>
                  <a:pt x="6999900" y="4416440"/>
                </a:cubicBezTo>
                <a:cubicBezTo>
                  <a:pt x="6920144" y="4433256"/>
                  <a:pt x="6962121" y="4424848"/>
                  <a:pt x="6924341" y="4429052"/>
                </a:cubicBezTo>
                <a:cubicBezTo>
                  <a:pt x="6076403" y="4571989"/>
                  <a:pt x="5094137" y="4702314"/>
                  <a:pt x="4262989" y="4803211"/>
                </a:cubicBezTo>
                <a:cubicBezTo>
                  <a:pt x="4149651" y="4815823"/>
                  <a:pt x="4019522" y="4815823"/>
                  <a:pt x="3931369" y="4824231"/>
                </a:cubicBezTo>
                <a:cubicBezTo>
                  <a:pt x="3910381" y="4828435"/>
                  <a:pt x="3704693" y="4824231"/>
                  <a:pt x="3696297" y="4832639"/>
                </a:cubicBezTo>
                <a:cubicBezTo>
                  <a:pt x="3687902" y="4841048"/>
                  <a:pt x="3734077" y="4849456"/>
                  <a:pt x="3767659" y="4845252"/>
                </a:cubicBezTo>
                <a:cubicBezTo>
                  <a:pt x="3801240" y="4841048"/>
                  <a:pt x="3767659" y="4841048"/>
                  <a:pt x="3801240" y="4836843"/>
                </a:cubicBezTo>
                <a:cubicBezTo>
                  <a:pt x="3985940" y="4828435"/>
                  <a:pt x="4191628" y="4811619"/>
                  <a:pt x="4359537" y="4811619"/>
                </a:cubicBezTo>
                <a:cubicBezTo>
                  <a:pt x="4443491" y="4811619"/>
                  <a:pt x="4309164" y="4828435"/>
                  <a:pt x="4262989" y="4832639"/>
                </a:cubicBezTo>
                <a:cubicBezTo>
                  <a:pt x="4103476" y="4849456"/>
                  <a:pt x="3956556" y="4845252"/>
                  <a:pt x="3809636" y="4853660"/>
                </a:cubicBezTo>
                <a:cubicBezTo>
                  <a:pt x="3738275" y="4857864"/>
                  <a:pt x="3582959" y="4883088"/>
                  <a:pt x="3507400" y="4866272"/>
                </a:cubicBezTo>
                <a:cubicBezTo>
                  <a:pt x="3436039" y="4849456"/>
                  <a:pt x="3545180" y="4899904"/>
                  <a:pt x="3549377" y="4887292"/>
                </a:cubicBezTo>
                <a:cubicBezTo>
                  <a:pt x="3532586" y="4925128"/>
                  <a:pt x="3394062" y="4895700"/>
                  <a:pt x="3381469" y="4895700"/>
                </a:cubicBezTo>
                <a:cubicBezTo>
                  <a:pt x="3284921" y="4883088"/>
                  <a:pt x="3167385" y="4895700"/>
                  <a:pt x="3146396" y="4836843"/>
                </a:cubicBezTo>
                <a:cubicBezTo>
                  <a:pt x="3146396" y="4832639"/>
                  <a:pt x="3154792" y="4773783"/>
                  <a:pt x="3163187" y="4769579"/>
                </a:cubicBezTo>
                <a:cubicBezTo>
                  <a:pt x="3163187" y="4769579"/>
                  <a:pt x="3184176" y="4786395"/>
                  <a:pt x="3184176" y="4782191"/>
                </a:cubicBezTo>
                <a:cubicBezTo>
                  <a:pt x="3184176" y="4756967"/>
                  <a:pt x="3179978" y="4782191"/>
                  <a:pt x="3163187" y="4752763"/>
                </a:cubicBezTo>
                <a:cubicBezTo>
                  <a:pt x="3142199" y="4719130"/>
                  <a:pt x="3158990" y="4693906"/>
                  <a:pt x="3133803" y="4710722"/>
                </a:cubicBezTo>
                <a:cubicBezTo>
                  <a:pt x="3100222" y="4735947"/>
                  <a:pt x="3146396" y="4668682"/>
                  <a:pt x="3146396" y="4664478"/>
                </a:cubicBezTo>
                <a:cubicBezTo>
                  <a:pt x="3150594" y="4639254"/>
                  <a:pt x="3133803" y="4660274"/>
                  <a:pt x="3125408" y="4635050"/>
                </a:cubicBezTo>
                <a:cubicBezTo>
                  <a:pt x="3125408" y="4622438"/>
                  <a:pt x="3138001" y="4609826"/>
                  <a:pt x="3133803" y="4597213"/>
                </a:cubicBezTo>
                <a:cubicBezTo>
                  <a:pt x="3125408" y="4576193"/>
                  <a:pt x="3096024" y="4567785"/>
                  <a:pt x="3091826" y="4550969"/>
                </a:cubicBezTo>
                <a:cubicBezTo>
                  <a:pt x="3083431" y="4517337"/>
                  <a:pt x="3117012" y="4496317"/>
                  <a:pt x="3091826" y="4487909"/>
                </a:cubicBezTo>
                <a:cubicBezTo>
                  <a:pt x="3070838" y="4479500"/>
                  <a:pt x="3087628" y="4550969"/>
                  <a:pt x="3070838" y="4529949"/>
                </a:cubicBezTo>
                <a:cubicBezTo>
                  <a:pt x="3054047" y="4508929"/>
                  <a:pt x="3062442" y="4441664"/>
                  <a:pt x="3054047" y="4387012"/>
                </a:cubicBezTo>
                <a:cubicBezTo>
                  <a:pt x="3054047" y="4378604"/>
                  <a:pt x="3045651" y="4298727"/>
                  <a:pt x="3041454" y="4294523"/>
                </a:cubicBezTo>
                <a:cubicBezTo>
                  <a:pt x="3037256" y="4286115"/>
                  <a:pt x="3003674" y="4290319"/>
                  <a:pt x="2999476" y="4281911"/>
                </a:cubicBezTo>
                <a:cubicBezTo>
                  <a:pt x="2974290" y="4248278"/>
                  <a:pt x="2991081" y="4096933"/>
                  <a:pt x="2986883" y="4071709"/>
                </a:cubicBezTo>
                <a:cubicBezTo>
                  <a:pt x="2982685" y="4054893"/>
                  <a:pt x="2953301" y="4025464"/>
                  <a:pt x="2944906" y="4025464"/>
                </a:cubicBezTo>
                <a:cubicBezTo>
                  <a:pt x="2944906" y="4012852"/>
                  <a:pt x="2944906" y="4000240"/>
                  <a:pt x="2944906" y="3983424"/>
                </a:cubicBezTo>
                <a:cubicBezTo>
                  <a:pt x="2940708" y="3970812"/>
                  <a:pt x="2928115" y="3899343"/>
                  <a:pt x="2923917" y="3895139"/>
                </a:cubicBezTo>
                <a:cubicBezTo>
                  <a:pt x="2911324" y="3874119"/>
                  <a:pt x="2886138" y="3865711"/>
                  <a:pt x="2881940" y="3848895"/>
                </a:cubicBezTo>
                <a:cubicBezTo>
                  <a:pt x="2877743" y="3840487"/>
                  <a:pt x="2881940" y="3815263"/>
                  <a:pt x="2881940" y="3794243"/>
                </a:cubicBezTo>
                <a:cubicBezTo>
                  <a:pt x="2877743" y="3769018"/>
                  <a:pt x="2852556" y="3743794"/>
                  <a:pt x="2852556" y="3731182"/>
                </a:cubicBezTo>
                <a:cubicBezTo>
                  <a:pt x="2839963" y="3684938"/>
                  <a:pt x="2860952" y="3647101"/>
                  <a:pt x="2835765" y="3630285"/>
                </a:cubicBezTo>
                <a:cubicBezTo>
                  <a:pt x="2823172" y="3621877"/>
                  <a:pt x="2730822" y="3668121"/>
                  <a:pt x="2684648" y="3689142"/>
                </a:cubicBezTo>
                <a:cubicBezTo>
                  <a:pt x="2638473" y="3710162"/>
                  <a:pt x="2604891" y="3722774"/>
                  <a:pt x="2550321" y="3739590"/>
                </a:cubicBezTo>
                <a:cubicBezTo>
                  <a:pt x="2588100" y="3710162"/>
                  <a:pt x="2684648" y="3663917"/>
                  <a:pt x="2730822" y="3630285"/>
                </a:cubicBezTo>
                <a:cubicBezTo>
                  <a:pt x="2785393" y="3596653"/>
                  <a:pt x="2709834" y="3630285"/>
                  <a:pt x="2697241" y="3638693"/>
                </a:cubicBezTo>
                <a:cubicBezTo>
                  <a:pt x="2558716" y="3714366"/>
                  <a:pt x="2411796" y="3777426"/>
                  <a:pt x="2273271" y="3823671"/>
                </a:cubicBezTo>
                <a:cubicBezTo>
                  <a:pt x="2134747" y="3869915"/>
                  <a:pt x="1979431" y="3941384"/>
                  <a:pt x="1828313" y="4000240"/>
                </a:cubicBezTo>
                <a:cubicBezTo>
                  <a:pt x="1668800" y="4059097"/>
                  <a:pt x="1513485" y="4122157"/>
                  <a:pt x="1370762" y="4159994"/>
                </a:cubicBezTo>
                <a:cubicBezTo>
                  <a:pt x="1446321" y="4126361"/>
                  <a:pt x="1538671" y="4096933"/>
                  <a:pt x="1626823" y="4063301"/>
                </a:cubicBezTo>
                <a:cubicBezTo>
                  <a:pt x="1626823" y="4063301"/>
                  <a:pt x="1710777" y="4029669"/>
                  <a:pt x="1710777" y="4025464"/>
                </a:cubicBezTo>
                <a:cubicBezTo>
                  <a:pt x="1710777" y="4017056"/>
                  <a:pt x="1639416" y="4038077"/>
                  <a:pt x="1626823" y="4042281"/>
                </a:cubicBezTo>
                <a:cubicBezTo>
                  <a:pt x="1433728" y="4109545"/>
                  <a:pt x="1223842" y="4206238"/>
                  <a:pt x="1039142" y="4244074"/>
                </a:cubicBezTo>
                <a:cubicBezTo>
                  <a:pt x="1198656" y="4172606"/>
                  <a:pt x="1412739" y="4113749"/>
                  <a:pt x="1576450" y="4042281"/>
                </a:cubicBezTo>
                <a:cubicBezTo>
                  <a:pt x="1530275" y="4063301"/>
                  <a:pt x="1622625" y="4029669"/>
                  <a:pt x="1610032" y="4021260"/>
                </a:cubicBezTo>
                <a:cubicBezTo>
                  <a:pt x="1601637" y="4008648"/>
                  <a:pt x="1576450" y="4033873"/>
                  <a:pt x="1576450" y="4033873"/>
                </a:cubicBezTo>
                <a:cubicBezTo>
                  <a:pt x="1374960" y="4109545"/>
                  <a:pt x="1177667" y="4176810"/>
                  <a:pt x="984572" y="4231462"/>
                </a:cubicBezTo>
                <a:cubicBezTo>
                  <a:pt x="1026549" y="4210442"/>
                  <a:pt x="1060131" y="4202034"/>
                  <a:pt x="1118899" y="4181014"/>
                </a:cubicBezTo>
                <a:cubicBezTo>
                  <a:pt x="1139888" y="4176810"/>
                  <a:pt x="1253226" y="4143177"/>
                  <a:pt x="1253226" y="4134769"/>
                </a:cubicBezTo>
                <a:cubicBezTo>
                  <a:pt x="1253226" y="4117953"/>
                  <a:pt x="1139888" y="4159994"/>
                  <a:pt x="1152481" y="4155790"/>
                </a:cubicBezTo>
                <a:cubicBezTo>
                  <a:pt x="1127294" y="4164198"/>
                  <a:pt x="1076922" y="4193626"/>
                  <a:pt x="1055933" y="4189422"/>
                </a:cubicBezTo>
                <a:cubicBezTo>
                  <a:pt x="1034945" y="4185218"/>
                  <a:pt x="1127294" y="4147382"/>
                  <a:pt x="1131492" y="4147382"/>
                </a:cubicBezTo>
                <a:cubicBezTo>
                  <a:pt x="1320390" y="4084321"/>
                  <a:pt x="1484101" y="4025464"/>
                  <a:pt x="1639416" y="3962404"/>
                </a:cubicBezTo>
                <a:cubicBezTo>
                  <a:pt x="1656207" y="3958200"/>
                  <a:pt x="1836709" y="3903547"/>
                  <a:pt x="1828313" y="3878323"/>
                </a:cubicBezTo>
                <a:cubicBezTo>
                  <a:pt x="1824116" y="3861507"/>
                  <a:pt x="1702382" y="3916160"/>
                  <a:pt x="1803127" y="3886731"/>
                </a:cubicBezTo>
                <a:cubicBezTo>
                  <a:pt x="1656207" y="3932976"/>
                  <a:pt x="1526078" y="3983424"/>
                  <a:pt x="1387553" y="4033873"/>
                </a:cubicBezTo>
                <a:cubicBezTo>
                  <a:pt x="1374960" y="4038077"/>
                  <a:pt x="1240633" y="4101137"/>
                  <a:pt x="1232238" y="4092729"/>
                </a:cubicBezTo>
                <a:cubicBezTo>
                  <a:pt x="1215447" y="4075913"/>
                  <a:pt x="1316192" y="4046485"/>
                  <a:pt x="1316192" y="4046485"/>
                </a:cubicBezTo>
                <a:cubicBezTo>
                  <a:pt x="1500891" y="3983424"/>
                  <a:pt x="1597439" y="3937180"/>
                  <a:pt x="1773743" y="3874119"/>
                </a:cubicBezTo>
                <a:cubicBezTo>
                  <a:pt x="1786336" y="3865711"/>
                  <a:pt x="1962640" y="3806855"/>
                  <a:pt x="1950047" y="3794243"/>
                </a:cubicBezTo>
                <a:cubicBezTo>
                  <a:pt x="1941652" y="3785834"/>
                  <a:pt x="1811523" y="3848895"/>
                  <a:pt x="1824116" y="3844691"/>
                </a:cubicBezTo>
                <a:cubicBezTo>
                  <a:pt x="1777941" y="3861507"/>
                  <a:pt x="1748557" y="3874119"/>
                  <a:pt x="1689789" y="3886731"/>
                </a:cubicBezTo>
                <a:cubicBezTo>
                  <a:pt x="1761150" y="3848895"/>
                  <a:pt x="1845104" y="3827875"/>
                  <a:pt x="1916465" y="3794243"/>
                </a:cubicBezTo>
                <a:cubicBezTo>
                  <a:pt x="1937454" y="3785834"/>
                  <a:pt x="1954245" y="3764814"/>
                  <a:pt x="1979431" y="3752202"/>
                </a:cubicBezTo>
                <a:cubicBezTo>
                  <a:pt x="2050792" y="3710162"/>
                  <a:pt x="2164131" y="3672325"/>
                  <a:pt x="2239690" y="3638693"/>
                </a:cubicBezTo>
                <a:cubicBezTo>
                  <a:pt x="2218701" y="3647101"/>
                  <a:pt x="2273271" y="3626081"/>
                  <a:pt x="2273271" y="3617673"/>
                </a:cubicBezTo>
                <a:cubicBezTo>
                  <a:pt x="2269074" y="3596653"/>
                  <a:pt x="2206108" y="3638693"/>
                  <a:pt x="2201910" y="3638693"/>
                </a:cubicBezTo>
                <a:cubicBezTo>
                  <a:pt x="2008815" y="3714366"/>
                  <a:pt x="1824116" y="3794243"/>
                  <a:pt x="1639416" y="3848895"/>
                </a:cubicBezTo>
                <a:cubicBezTo>
                  <a:pt x="1807325" y="3769018"/>
                  <a:pt x="1945849" y="3743794"/>
                  <a:pt x="2105363" y="3659713"/>
                </a:cubicBezTo>
                <a:cubicBezTo>
                  <a:pt x="2101165" y="3663917"/>
                  <a:pt x="2201910" y="3596653"/>
                  <a:pt x="2147340" y="3617673"/>
                </a:cubicBezTo>
                <a:cubicBezTo>
                  <a:pt x="1945849" y="3693346"/>
                  <a:pt x="1777941" y="3769018"/>
                  <a:pt x="1589044" y="3827875"/>
                </a:cubicBezTo>
                <a:cubicBezTo>
                  <a:pt x="1551264" y="3844691"/>
                  <a:pt x="1442123" y="3869915"/>
                  <a:pt x="1534473" y="3827875"/>
                </a:cubicBezTo>
                <a:cubicBezTo>
                  <a:pt x="1647812" y="3777426"/>
                  <a:pt x="1769545" y="3726978"/>
                  <a:pt x="1895477" y="3676529"/>
                </a:cubicBezTo>
                <a:cubicBezTo>
                  <a:pt x="1929059" y="3659713"/>
                  <a:pt x="2059188" y="3600857"/>
                  <a:pt x="1950047" y="3638693"/>
                </a:cubicBezTo>
                <a:cubicBezTo>
                  <a:pt x="1756952" y="3705958"/>
                  <a:pt x="1526078" y="3811059"/>
                  <a:pt x="1349774" y="3874119"/>
                </a:cubicBezTo>
                <a:cubicBezTo>
                  <a:pt x="1282610" y="3895139"/>
                  <a:pt x="1194458" y="3932976"/>
                  <a:pt x="1127294" y="3949792"/>
                </a:cubicBezTo>
                <a:cubicBezTo>
                  <a:pt x="1085317" y="3958200"/>
                  <a:pt x="1051736" y="3953996"/>
                  <a:pt x="1034945" y="3958200"/>
                </a:cubicBezTo>
                <a:cubicBezTo>
                  <a:pt x="988770" y="3966608"/>
                  <a:pt x="925804" y="3996036"/>
                  <a:pt x="871234" y="4004444"/>
                </a:cubicBezTo>
                <a:cubicBezTo>
                  <a:pt x="854443" y="4008648"/>
                  <a:pt x="837652" y="4004444"/>
                  <a:pt x="820861" y="4004444"/>
                </a:cubicBezTo>
                <a:cubicBezTo>
                  <a:pt x="799873" y="4008648"/>
                  <a:pt x="757895" y="4021260"/>
                  <a:pt x="724314" y="4033873"/>
                </a:cubicBezTo>
                <a:cubicBezTo>
                  <a:pt x="678139" y="4050689"/>
                  <a:pt x="598382" y="4080117"/>
                  <a:pt x="623568" y="4054893"/>
                </a:cubicBezTo>
                <a:cubicBezTo>
                  <a:pt x="648755" y="4033873"/>
                  <a:pt x="699127" y="4025464"/>
                  <a:pt x="724314" y="4012852"/>
                </a:cubicBezTo>
                <a:cubicBezTo>
                  <a:pt x="854443" y="3949792"/>
                  <a:pt x="543812" y="4054893"/>
                  <a:pt x="652952" y="4012852"/>
                </a:cubicBezTo>
                <a:cubicBezTo>
                  <a:pt x="720116" y="3987628"/>
                  <a:pt x="804070" y="3966608"/>
                  <a:pt x="862838" y="3941384"/>
                </a:cubicBezTo>
                <a:cubicBezTo>
                  <a:pt x="921606" y="3920364"/>
                  <a:pt x="875431" y="3920364"/>
                  <a:pt x="841850" y="3928772"/>
                </a:cubicBezTo>
                <a:cubicBezTo>
                  <a:pt x="787279" y="3941384"/>
                  <a:pt x="783082" y="3941384"/>
                  <a:pt x="736907" y="3949792"/>
                </a:cubicBezTo>
                <a:cubicBezTo>
                  <a:pt x="682336" y="3958200"/>
                  <a:pt x="585789" y="4017056"/>
                  <a:pt x="568998" y="4000240"/>
                </a:cubicBezTo>
                <a:cubicBezTo>
                  <a:pt x="564800" y="3996036"/>
                  <a:pt x="661348" y="3962404"/>
                  <a:pt x="652952" y="3962404"/>
                </a:cubicBezTo>
                <a:cubicBezTo>
                  <a:pt x="678139" y="3953996"/>
                  <a:pt x="749500" y="3932976"/>
                  <a:pt x="736907" y="3920364"/>
                </a:cubicBezTo>
                <a:cubicBezTo>
                  <a:pt x="728511" y="3911956"/>
                  <a:pt x="631964" y="3941384"/>
                  <a:pt x="610975" y="3949792"/>
                </a:cubicBezTo>
                <a:cubicBezTo>
                  <a:pt x="598382" y="3953996"/>
                  <a:pt x="497637" y="3996036"/>
                  <a:pt x="485044" y="3983424"/>
                </a:cubicBezTo>
                <a:cubicBezTo>
                  <a:pt x="480846" y="3983424"/>
                  <a:pt x="615173" y="3937180"/>
                  <a:pt x="610975" y="3941384"/>
                </a:cubicBezTo>
                <a:cubicBezTo>
                  <a:pt x="619371" y="3928772"/>
                  <a:pt x="602580" y="3911956"/>
                  <a:pt x="589987" y="3920364"/>
                </a:cubicBezTo>
                <a:cubicBezTo>
                  <a:pt x="615173" y="3899343"/>
                  <a:pt x="585789" y="3920364"/>
                  <a:pt x="623568" y="3907751"/>
                </a:cubicBezTo>
                <a:cubicBezTo>
                  <a:pt x="682336" y="3886731"/>
                  <a:pt x="640359" y="3886731"/>
                  <a:pt x="640359" y="3886731"/>
                </a:cubicBezTo>
                <a:cubicBezTo>
                  <a:pt x="606778" y="3882527"/>
                  <a:pt x="543812" y="3916160"/>
                  <a:pt x="535416" y="3916160"/>
                </a:cubicBezTo>
                <a:cubicBezTo>
                  <a:pt x="535416" y="3916160"/>
                  <a:pt x="527021" y="3899343"/>
                  <a:pt x="518625" y="3886731"/>
                </a:cubicBezTo>
                <a:cubicBezTo>
                  <a:pt x="527021" y="3886731"/>
                  <a:pt x="531219" y="3886731"/>
                  <a:pt x="535416" y="3886731"/>
                </a:cubicBezTo>
                <a:cubicBezTo>
                  <a:pt x="518625" y="3874119"/>
                  <a:pt x="518625" y="3878323"/>
                  <a:pt x="518625" y="3886731"/>
                </a:cubicBezTo>
                <a:cubicBezTo>
                  <a:pt x="497637" y="3890935"/>
                  <a:pt x="459857" y="3907751"/>
                  <a:pt x="464055" y="3907751"/>
                </a:cubicBezTo>
                <a:cubicBezTo>
                  <a:pt x="443067" y="3890935"/>
                  <a:pt x="489241" y="3886731"/>
                  <a:pt x="489241" y="3886731"/>
                </a:cubicBezTo>
                <a:cubicBezTo>
                  <a:pt x="514428" y="3874119"/>
                  <a:pt x="585789" y="3819467"/>
                  <a:pt x="589987" y="3827875"/>
                </a:cubicBezTo>
                <a:cubicBezTo>
                  <a:pt x="585789" y="3811059"/>
                  <a:pt x="539614" y="3840487"/>
                  <a:pt x="497637" y="3848895"/>
                </a:cubicBezTo>
                <a:cubicBezTo>
                  <a:pt x="472451" y="3857303"/>
                  <a:pt x="346519" y="3890935"/>
                  <a:pt x="413683" y="3857303"/>
                </a:cubicBezTo>
                <a:cubicBezTo>
                  <a:pt x="438869" y="3844691"/>
                  <a:pt x="468253" y="3836283"/>
                  <a:pt x="506032" y="3823671"/>
                </a:cubicBezTo>
                <a:cubicBezTo>
                  <a:pt x="640359" y="3773222"/>
                  <a:pt x="657150" y="3756406"/>
                  <a:pt x="774686" y="3718570"/>
                </a:cubicBezTo>
                <a:cubicBezTo>
                  <a:pt x="791477" y="3710162"/>
                  <a:pt x="913211" y="3668121"/>
                  <a:pt x="858641" y="3676529"/>
                </a:cubicBezTo>
                <a:cubicBezTo>
                  <a:pt x="816663" y="3680734"/>
                  <a:pt x="736907" y="3718570"/>
                  <a:pt x="703325" y="3731182"/>
                </a:cubicBezTo>
                <a:cubicBezTo>
                  <a:pt x="615173" y="3760610"/>
                  <a:pt x="510230" y="3777426"/>
                  <a:pt x="434671" y="3794243"/>
                </a:cubicBezTo>
                <a:cubicBezTo>
                  <a:pt x="350717" y="3811059"/>
                  <a:pt x="493439" y="3769018"/>
                  <a:pt x="489241" y="3752202"/>
                </a:cubicBezTo>
                <a:cubicBezTo>
                  <a:pt x="489241" y="3739590"/>
                  <a:pt x="258367" y="3819467"/>
                  <a:pt x="329728" y="3773222"/>
                </a:cubicBezTo>
                <a:cubicBezTo>
                  <a:pt x="346519" y="3764814"/>
                  <a:pt x="485044" y="3714366"/>
                  <a:pt x="485044" y="3701754"/>
                </a:cubicBezTo>
                <a:cubicBezTo>
                  <a:pt x="485044" y="3689142"/>
                  <a:pt x="434671" y="3676529"/>
                  <a:pt x="443067" y="3672325"/>
                </a:cubicBezTo>
                <a:cubicBezTo>
                  <a:pt x="434671" y="3672325"/>
                  <a:pt x="426276" y="3672325"/>
                  <a:pt x="417880" y="3676529"/>
                </a:cubicBezTo>
                <a:cubicBezTo>
                  <a:pt x="443067" y="3659713"/>
                  <a:pt x="535416" y="3630285"/>
                  <a:pt x="455660" y="3647101"/>
                </a:cubicBezTo>
                <a:cubicBezTo>
                  <a:pt x="371705" y="3663917"/>
                  <a:pt x="480846" y="3634489"/>
                  <a:pt x="527021" y="3617673"/>
                </a:cubicBezTo>
                <a:cubicBezTo>
                  <a:pt x="783082" y="3533592"/>
                  <a:pt x="1055933" y="3436899"/>
                  <a:pt x="1265819" y="3344411"/>
                </a:cubicBezTo>
                <a:cubicBezTo>
                  <a:pt x="1177667" y="3365431"/>
                  <a:pt x="1076922" y="3407471"/>
                  <a:pt x="963583" y="3449512"/>
                </a:cubicBezTo>
                <a:cubicBezTo>
                  <a:pt x="854443" y="3487348"/>
                  <a:pt x="741104" y="3512572"/>
                  <a:pt x="640359" y="3542000"/>
                </a:cubicBezTo>
                <a:cubicBezTo>
                  <a:pt x="619371" y="3546204"/>
                  <a:pt x="464055" y="3613469"/>
                  <a:pt x="447264" y="3596653"/>
                </a:cubicBezTo>
                <a:cubicBezTo>
                  <a:pt x="451462" y="3600857"/>
                  <a:pt x="539614" y="3550408"/>
                  <a:pt x="527021" y="3554612"/>
                </a:cubicBezTo>
                <a:cubicBezTo>
                  <a:pt x="451462" y="3554612"/>
                  <a:pt x="371705" y="3592449"/>
                  <a:pt x="291949" y="3609265"/>
                </a:cubicBezTo>
                <a:cubicBezTo>
                  <a:pt x="174413" y="3638693"/>
                  <a:pt x="296146" y="3592449"/>
                  <a:pt x="291949" y="3584041"/>
                </a:cubicBezTo>
                <a:cubicBezTo>
                  <a:pt x="291949" y="3571429"/>
                  <a:pt x="178610" y="3613469"/>
                  <a:pt x="153424" y="3609265"/>
                </a:cubicBezTo>
                <a:cubicBezTo>
                  <a:pt x="182808" y="3588245"/>
                  <a:pt x="203797" y="3592449"/>
                  <a:pt x="258367" y="3575633"/>
                </a:cubicBezTo>
                <a:cubicBezTo>
                  <a:pt x="258367" y="3575633"/>
                  <a:pt x="363310" y="3546204"/>
                  <a:pt x="363310" y="3542000"/>
                </a:cubicBezTo>
                <a:cubicBezTo>
                  <a:pt x="363310" y="3537796"/>
                  <a:pt x="279356" y="3533592"/>
                  <a:pt x="279356" y="3533592"/>
                </a:cubicBezTo>
                <a:cubicBezTo>
                  <a:pt x="279356" y="3525184"/>
                  <a:pt x="556405" y="3424287"/>
                  <a:pt x="422078" y="3462124"/>
                </a:cubicBezTo>
                <a:cubicBezTo>
                  <a:pt x="338124" y="3487348"/>
                  <a:pt x="279356" y="3504164"/>
                  <a:pt x="207994" y="3512572"/>
                </a:cubicBezTo>
                <a:cubicBezTo>
                  <a:pt x="157622" y="3516776"/>
                  <a:pt x="132436" y="3542000"/>
                  <a:pt x="69470" y="3546204"/>
                </a:cubicBezTo>
                <a:cubicBezTo>
                  <a:pt x="82063" y="3508368"/>
                  <a:pt x="212192" y="3512572"/>
                  <a:pt x="228983" y="3491552"/>
                </a:cubicBezTo>
                <a:cubicBezTo>
                  <a:pt x="233181" y="3487348"/>
                  <a:pt x="228983" y="3453716"/>
                  <a:pt x="224785" y="3453716"/>
                </a:cubicBezTo>
                <a:cubicBezTo>
                  <a:pt x="258367" y="3432695"/>
                  <a:pt x="312937" y="3441103"/>
                  <a:pt x="350717" y="3420083"/>
                </a:cubicBezTo>
                <a:cubicBezTo>
                  <a:pt x="363310" y="3411675"/>
                  <a:pt x="363310" y="3403267"/>
                  <a:pt x="371705" y="3390655"/>
                </a:cubicBezTo>
                <a:cubicBezTo>
                  <a:pt x="401089" y="3361227"/>
                  <a:pt x="447264" y="3348615"/>
                  <a:pt x="489241" y="3336003"/>
                </a:cubicBezTo>
                <a:cubicBezTo>
                  <a:pt x="585789" y="3302370"/>
                  <a:pt x="669743" y="3289758"/>
                  <a:pt x="753698" y="3243514"/>
                </a:cubicBezTo>
                <a:cubicBezTo>
                  <a:pt x="820861" y="3239310"/>
                  <a:pt x="808268" y="3201473"/>
                  <a:pt x="753698" y="3243514"/>
                </a:cubicBezTo>
                <a:cubicBezTo>
                  <a:pt x="648755" y="3264534"/>
                  <a:pt x="573196" y="3298166"/>
                  <a:pt x="468253" y="3314982"/>
                </a:cubicBezTo>
                <a:cubicBezTo>
                  <a:pt x="438869" y="3319186"/>
                  <a:pt x="392694" y="3340207"/>
                  <a:pt x="329728" y="3357023"/>
                </a:cubicBezTo>
                <a:cubicBezTo>
                  <a:pt x="291949" y="3369635"/>
                  <a:pt x="115645" y="3428491"/>
                  <a:pt x="216390" y="3378043"/>
                </a:cubicBezTo>
                <a:cubicBezTo>
                  <a:pt x="233181" y="3369635"/>
                  <a:pt x="329728" y="3331799"/>
                  <a:pt x="342321" y="3323390"/>
                </a:cubicBezTo>
                <a:cubicBezTo>
                  <a:pt x="346519" y="3319186"/>
                  <a:pt x="350717" y="3302370"/>
                  <a:pt x="350717" y="3302370"/>
                </a:cubicBezTo>
                <a:cubicBezTo>
                  <a:pt x="380101" y="3285554"/>
                  <a:pt x="426276" y="3277146"/>
                  <a:pt x="464055" y="3264534"/>
                </a:cubicBezTo>
                <a:cubicBezTo>
                  <a:pt x="493439" y="3256126"/>
                  <a:pt x="564800" y="3243514"/>
                  <a:pt x="568998" y="3222494"/>
                </a:cubicBezTo>
                <a:cubicBezTo>
                  <a:pt x="573196" y="3205677"/>
                  <a:pt x="514428" y="3247718"/>
                  <a:pt x="539614" y="3222494"/>
                </a:cubicBezTo>
                <a:cubicBezTo>
                  <a:pt x="568998" y="3197269"/>
                  <a:pt x="661348" y="3159433"/>
                  <a:pt x="548010" y="3193065"/>
                </a:cubicBezTo>
                <a:cubicBezTo>
                  <a:pt x="464055" y="3218290"/>
                  <a:pt x="426276" y="3243514"/>
                  <a:pt x="329728" y="3251922"/>
                </a:cubicBezTo>
                <a:cubicBezTo>
                  <a:pt x="350717" y="3230902"/>
                  <a:pt x="476648" y="3193065"/>
                  <a:pt x="506032" y="3172045"/>
                </a:cubicBezTo>
                <a:cubicBezTo>
                  <a:pt x="556405" y="3142617"/>
                  <a:pt x="506032" y="3159433"/>
                  <a:pt x="468253" y="3167841"/>
                </a:cubicBezTo>
                <a:cubicBezTo>
                  <a:pt x="602580" y="3100577"/>
                  <a:pt x="753698" y="3071148"/>
                  <a:pt x="883827" y="3012292"/>
                </a:cubicBezTo>
                <a:cubicBezTo>
                  <a:pt x="1072724" y="2924007"/>
                  <a:pt x="1261622" y="2860947"/>
                  <a:pt x="1442123" y="2776866"/>
                </a:cubicBezTo>
                <a:cubicBezTo>
                  <a:pt x="1471507" y="2785274"/>
                  <a:pt x="1442123" y="2755846"/>
                  <a:pt x="1442123" y="2776866"/>
                </a:cubicBezTo>
                <a:cubicBezTo>
                  <a:pt x="1291006" y="2814702"/>
                  <a:pt x="1173470" y="2886171"/>
                  <a:pt x="1018154" y="2919803"/>
                </a:cubicBezTo>
                <a:cubicBezTo>
                  <a:pt x="1097910" y="2877763"/>
                  <a:pt x="1190260" y="2852538"/>
                  <a:pt x="1274215" y="2814702"/>
                </a:cubicBezTo>
                <a:cubicBezTo>
                  <a:pt x="1337181" y="2785274"/>
                  <a:pt x="1282610" y="2797886"/>
                  <a:pt x="1253226" y="2806294"/>
                </a:cubicBezTo>
                <a:cubicBezTo>
                  <a:pt x="950990" y="2919803"/>
                  <a:pt x="669743" y="3033312"/>
                  <a:pt x="363310" y="3117393"/>
                </a:cubicBezTo>
                <a:cubicBezTo>
                  <a:pt x="333926" y="3125801"/>
                  <a:pt x="207994" y="3184657"/>
                  <a:pt x="187006" y="3167841"/>
                </a:cubicBezTo>
                <a:cubicBezTo>
                  <a:pt x="182808" y="3163637"/>
                  <a:pt x="199599" y="3151025"/>
                  <a:pt x="203797" y="3151025"/>
                </a:cubicBezTo>
                <a:cubicBezTo>
                  <a:pt x="270960" y="3121597"/>
                  <a:pt x="338124" y="3113189"/>
                  <a:pt x="384299" y="3096373"/>
                </a:cubicBezTo>
                <a:cubicBezTo>
                  <a:pt x="434671" y="3079556"/>
                  <a:pt x="522823" y="3058536"/>
                  <a:pt x="560603" y="3033312"/>
                </a:cubicBezTo>
                <a:cubicBezTo>
                  <a:pt x="568998" y="3029108"/>
                  <a:pt x="568998" y="3012292"/>
                  <a:pt x="577394" y="3012292"/>
                </a:cubicBezTo>
                <a:cubicBezTo>
                  <a:pt x="606778" y="2995476"/>
                  <a:pt x="694930" y="2974456"/>
                  <a:pt x="724314" y="2953435"/>
                </a:cubicBezTo>
                <a:cubicBezTo>
                  <a:pt x="736907" y="2945027"/>
                  <a:pt x="736907" y="2928211"/>
                  <a:pt x="736907" y="2928211"/>
                </a:cubicBezTo>
                <a:cubicBezTo>
                  <a:pt x="741104" y="2924007"/>
                  <a:pt x="753698" y="2919803"/>
                  <a:pt x="766291" y="2915599"/>
                </a:cubicBezTo>
                <a:cubicBezTo>
                  <a:pt x="745302" y="2928211"/>
                  <a:pt x="732709" y="2936619"/>
                  <a:pt x="774686" y="2911395"/>
                </a:cubicBezTo>
                <a:cubicBezTo>
                  <a:pt x="770488" y="2915599"/>
                  <a:pt x="766291" y="2915599"/>
                  <a:pt x="766291" y="2915599"/>
                </a:cubicBezTo>
                <a:cubicBezTo>
                  <a:pt x="778884" y="2907191"/>
                  <a:pt x="799873" y="2894579"/>
                  <a:pt x="799873" y="2890375"/>
                </a:cubicBezTo>
                <a:cubicBezTo>
                  <a:pt x="799873" y="2869355"/>
                  <a:pt x="711720" y="2940823"/>
                  <a:pt x="644557" y="2949231"/>
                </a:cubicBezTo>
                <a:cubicBezTo>
                  <a:pt x="636162" y="2949231"/>
                  <a:pt x="619371" y="2940823"/>
                  <a:pt x="610975" y="2940823"/>
                </a:cubicBezTo>
                <a:cubicBezTo>
                  <a:pt x="568998" y="2949231"/>
                  <a:pt x="522823" y="2961843"/>
                  <a:pt x="464055" y="2974456"/>
                </a:cubicBezTo>
                <a:cubicBezTo>
                  <a:pt x="438869" y="2982864"/>
                  <a:pt x="262565" y="3050128"/>
                  <a:pt x="258367" y="3045924"/>
                </a:cubicBezTo>
                <a:cubicBezTo>
                  <a:pt x="249972" y="3041720"/>
                  <a:pt x="275158" y="3008088"/>
                  <a:pt x="279356" y="3003884"/>
                </a:cubicBezTo>
                <a:cubicBezTo>
                  <a:pt x="291949" y="2995476"/>
                  <a:pt x="417880" y="2957639"/>
                  <a:pt x="338124" y="2974456"/>
                </a:cubicBezTo>
                <a:cubicBezTo>
                  <a:pt x="241576" y="2999680"/>
                  <a:pt x="405287" y="2940823"/>
                  <a:pt x="426276" y="2932415"/>
                </a:cubicBezTo>
                <a:cubicBezTo>
                  <a:pt x="485044" y="2915599"/>
                  <a:pt x="535416" y="2890375"/>
                  <a:pt x="556405" y="2886171"/>
                </a:cubicBezTo>
                <a:cubicBezTo>
                  <a:pt x="778884" y="2789478"/>
                  <a:pt x="980374" y="2722213"/>
                  <a:pt x="1190260" y="2638133"/>
                </a:cubicBezTo>
                <a:cubicBezTo>
                  <a:pt x="1211249" y="2629725"/>
                  <a:pt x="1316192" y="2600296"/>
                  <a:pt x="1316192" y="2587684"/>
                </a:cubicBezTo>
                <a:cubicBezTo>
                  <a:pt x="1316192" y="2570868"/>
                  <a:pt x="1236435" y="2604500"/>
                  <a:pt x="1232238" y="2608704"/>
                </a:cubicBezTo>
                <a:cubicBezTo>
                  <a:pt x="1068526" y="2667561"/>
                  <a:pt x="942595" y="2718009"/>
                  <a:pt x="795675" y="2772662"/>
                </a:cubicBezTo>
                <a:cubicBezTo>
                  <a:pt x="757895" y="2785274"/>
                  <a:pt x="657150" y="2835722"/>
                  <a:pt x="619371" y="2835722"/>
                </a:cubicBezTo>
                <a:cubicBezTo>
                  <a:pt x="602580" y="2835722"/>
                  <a:pt x="606778" y="2810498"/>
                  <a:pt x="581591" y="2806294"/>
                </a:cubicBezTo>
                <a:cubicBezTo>
                  <a:pt x="556405" y="2797886"/>
                  <a:pt x="539614" y="2814702"/>
                  <a:pt x="497637" y="2827314"/>
                </a:cubicBezTo>
                <a:cubicBezTo>
                  <a:pt x="464055" y="2835722"/>
                  <a:pt x="430473" y="2835722"/>
                  <a:pt x="413683" y="2839926"/>
                </a:cubicBezTo>
                <a:lnTo>
                  <a:pt x="306250" y="2872709"/>
                </a:lnTo>
                <a:lnTo>
                  <a:pt x="342321" y="2856743"/>
                </a:lnTo>
                <a:cubicBezTo>
                  <a:pt x="359112" y="2844130"/>
                  <a:pt x="359112" y="2831518"/>
                  <a:pt x="363310" y="2827314"/>
                </a:cubicBezTo>
                <a:cubicBezTo>
                  <a:pt x="375903" y="2818906"/>
                  <a:pt x="413683" y="2810498"/>
                  <a:pt x="443067" y="2797886"/>
                </a:cubicBezTo>
                <a:cubicBezTo>
                  <a:pt x="464055" y="2789478"/>
                  <a:pt x="560603" y="2747438"/>
                  <a:pt x="489241" y="2764254"/>
                </a:cubicBezTo>
                <a:cubicBezTo>
                  <a:pt x="451462" y="2772662"/>
                  <a:pt x="401089" y="2802090"/>
                  <a:pt x="380101" y="2806294"/>
                </a:cubicBezTo>
                <a:cubicBezTo>
                  <a:pt x="359112" y="2810498"/>
                  <a:pt x="333926" y="2806294"/>
                  <a:pt x="329728" y="2806294"/>
                </a:cubicBezTo>
                <a:cubicBezTo>
                  <a:pt x="312937" y="2810498"/>
                  <a:pt x="304542" y="2823110"/>
                  <a:pt x="287751" y="2827314"/>
                </a:cubicBezTo>
                <a:cubicBezTo>
                  <a:pt x="275158" y="2831518"/>
                  <a:pt x="249972" y="2823110"/>
                  <a:pt x="237378" y="2827314"/>
                </a:cubicBezTo>
                <a:cubicBezTo>
                  <a:pt x="224785" y="2831518"/>
                  <a:pt x="166017" y="2848334"/>
                  <a:pt x="119842" y="2860947"/>
                </a:cubicBezTo>
                <a:cubicBezTo>
                  <a:pt x="61074" y="2881967"/>
                  <a:pt x="-52264" y="2911395"/>
                  <a:pt x="27493" y="2877763"/>
                </a:cubicBezTo>
                <a:cubicBezTo>
                  <a:pt x="111447" y="2839926"/>
                  <a:pt x="207994" y="2823110"/>
                  <a:pt x="287751" y="2793682"/>
                </a:cubicBezTo>
                <a:cubicBezTo>
                  <a:pt x="354915" y="2768458"/>
                  <a:pt x="426276" y="2734825"/>
                  <a:pt x="497637" y="2709601"/>
                </a:cubicBezTo>
                <a:cubicBezTo>
                  <a:pt x="518625" y="2701193"/>
                  <a:pt x="594184" y="2667561"/>
                  <a:pt x="556405" y="2680173"/>
                </a:cubicBezTo>
                <a:cubicBezTo>
                  <a:pt x="459857" y="2705397"/>
                  <a:pt x="380101" y="2743234"/>
                  <a:pt x="291949" y="2772662"/>
                </a:cubicBezTo>
                <a:cubicBezTo>
                  <a:pt x="241576" y="2789478"/>
                  <a:pt x="161820" y="2818906"/>
                  <a:pt x="216390" y="2776866"/>
                </a:cubicBezTo>
                <a:cubicBezTo>
                  <a:pt x="254169" y="2751642"/>
                  <a:pt x="312937" y="2734825"/>
                  <a:pt x="359112" y="2713805"/>
                </a:cubicBezTo>
                <a:cubicBezTo>
                  <a:pt x="652952" y="2596092"/>
                  <a:pt x="971979" y="2474175"/>
                  <a:pt x="1265819" y="2360666"/>
                </a:cubicBezTo>
                <a:cubicBezTo>
                  <a:pt x="1442123" y="2293402"/>
                  <a:pt x="1605834" y="2213525"/>
                  <a:pt x="1761150" y="2137852"/>
                </a:cubicBezTo>
                <a:cubicBezTo>
                  <a:pt x="1920663" y="2057976"/>
                  <a:pt x="2071781" y="1961283"/>
                  <a:pt x="2210306" y="1860386"/>
                </a:cubicBezTo>
                <a:cubicBezTo>
                  <a:pt x="1954245" y="1982303"/>
                  <a:pt x="1735964" y="2125240"/>
                  <a:pt x="1463112" y="2247157"/>
                </a:cubicBezTo>
                <a:cubicBezTo>
                  <a:pt x="1236435" y="2352258"/>
                  <a:pt x="992967" y="2444747"/>
                  <a:pt x="753698" y="2533032"/>
                </a:cubicBezTo>
                <a:cubicBezTo>
                  <a:pt x="711720" y="2545644"/>
                  <a:pt x="606778" y="2579276"/>
                  <a:pt x="644557" y="2554052"/>
                </a:cubicBezTo>
                <a:cubicBezTo>
                  <a:pt x="682336" y="2524624"/>
                  <a:pt x="774686" y="2507808"/>
                  <a:pt x="787279" y="2503604"/>
                </a:cubicBezTo>
                <a:cubicBezTo>
                  <a:pt x="1005561" y="2402707"/>
                  <a:pt x="1207051" y="2339646"/>
                  <a:pt x="1471507" y="2221933"/>
                </a:cubicBezTo>
                <a:cubicBezTo>
                  <a:pt x="1643614" y="2142056"/>
                  <a:pt x="1849302" y="2028548"/>
                  <a:pt x="2021408" y="1931855"/>
                </a:cubicBezTo>
                <a:cubicBezTo>
                  <a:pt x="2025606" y="1927651"/>
                  <a:pt x="2096967" y="1881406"/>
                  <a:pt x="2096967" y="1881406"/>
                </a:cubicBezTo>
                <a:cubicBezTo>
                  <a:pt x="2096967" y="1868794"/>
                  <a:pt x="2038199" y="1902426"/>
                  <a:pt x="2004617" y="1919243"/>
                </a:cubicBezTo>
                <a:cubicBezTo>
                  <a:pt x="1954245" y="1940263"/>
                  <a:pt x="1920663" y="1961283"/>
                  <a:pt x="1895477" y="1965487"/>
                </a:cubicBezTo>
                <a:cubicBezTo>
                  <a:pt x="1895477" y="1965487"/>
                  <a:pt x="1895477" y="1961283"/>
                  <a:pt x="1895477" y="1961283"/>
                </a:cubicBezTo>
                <a:cubicBezTo>
                  <a:pt x="1887081" y="1961283"/>
                  <a:pt x="1891279" y="1965487"/>
                  <a:pt x="1895477" y="1965487"/>
                </a:cubicBezTo>
                <a:cubicBezTo>
                  <a:pt x="1849302" y="2011731"/>
                  <a:pt x="1794732" y="2024344"/>
                  <a:pt x="1723370" y="2066384"/>
                </a:cubicBezTo>
                <a:cubicBezTo>
                  <a:pt x="1639416" y="2116832"/>
                  <a:pt x="1547066" y="2158873"/>
                  <a:pt x="1454717" y="2200913"/>
                </a:cubicBezTo>
                <a:cubicBezTo>
                  <a:pt x="1416937" y="2217729"/>
                  <a:pt x="1307796" y="2280790"/>
                  <a:pt x="1324587" y="2247157"/>
                </a:cubicBezTo>
                <a:cubicBezTo>
                  <a:pt x="1303599" y="2247157"/>
                  <a:pt x="1295203" y="2251361"/>
                  <a:pt x="1286808" y="2263973"/>
                </a:cubicBezTo>
                <a:cubicBezTo>
                  <a:pt x="1106306" y="2331238"/>
                  <a:pt x="934199" y="2406911"/>
                  <a:pt x="732709" y="2465767"/>
                </a:cubicBezTo>
                <a:cubicBezTo>
                  <a:pt x="909013" y="2390095"/>
                  <a:pt x="1123097" y="2310218"/>
                  <a:pt x="1307796" y="2234545"/>
                </a:cubicBezTo>
                <a:cubicBezTo>
                  <a:pt x="1337181" y="2221933"/>
                  <a:pt x="1496694" y="2167281"/>
                  <a:pt x="1500891" y="2150465"/>
                </a:cubicBezTo>
                <a:cubicBezTo>
                  <a:pt x="1505089" y="2100016"/>
                  <a:pt x="959386" y="2314422"/>
                  <a:pt x="1463112" y="2150465"/>
                </a:cubicBezTo>
                <a:cubicBezTo>
                  <a:pt x="1442123" y="2154669"/>
                  <a:pt x="1421135" y="2167281"/>
                  <a:pt x="1412739" y="2171485"/>
                </a:cubicBezTo>
                <a:cubicBezTo>
                  <a:pt x="1194458" y="2284994"/>
                  <a:pt x="950990" y="2364870"/>
                  <a:pt x="724314" y="2423727"/>
                </a:cubicBezTo>
                <a:cubicBezTo>
                  <a:pt x="980374" y="2314422"/>
                  <a:pt x="1244831" y="2217729"/>
                  <a:pt x="1505089" y="2095812"/>
                </a:cubicBezTo>
                <a:cubicBezTo>
                  <a:pt x="1748557" y="1978099"/>
                  <a:pt x="1962640" y="1856182"/>
                  <a:pt x="2180922" y="1721653"/>
                </a:cubicBezTo>
                <a:cubicBezTo>
                  <a:pt x="2206108" y="1704837"/>
                  <a:pt x="2243887" y="1675409"/>
                  <a:pt x="2197712" y="1700633"/>
                </a:cubicBezTo>
                <a:cubicBezTo>
                  <a:pt x="2147340" y="1725857"/>
                  <a:pt x="2059188" y="1776305"/>
                  <a:pt x="2025606" y="1797326"/>
                </a:cubicBezTo>
                <a:cubicBezTo>
                  <a:pt x="1635218" y="2024344"/>
                  <a:pt x="1215447" y="2221933"/>
                  <a:pt x="766291" y="2377482"/>
                </a:cubicBezTo>
                <a:cubicBezTo>
                  <a:pt x="682336" y="2402707"/>
                  <a:pt x="581591" y="2453155"/>
                  <a:pt x="518625" y="2444747"/>
                </a:cubicBezTo>
                <a:cubicBezTo>
                  <a:pt x="476648" y="2448951"/>
                  <a:pt x="480846" y="2461563"/>
                  <a:pt x="455660" y="2465767"/>
                </a:cubicBezTo>
                <a:cubicBezTo>
                  <a:pt x="405287" y="2482583"/>
                  <a:pt x="363310" y="2490991"/>
                  <a:pt x="413683" y="2465767"/>
                </a:cubicBezTo>
                <a:cubicBezTo>
                  <a:pt x="506032" y="2423727"/>
                  <a:pt x="552207" y="2402707"/>
                  <a:pt x="640359" y="2369074"/>
                </a:cubicBezTo>
                <a:cubicBezTo>
                  <a:pt x="913211" y="2259769"/>
                  <a:pt x="1156678" y="2175689"/>
                  <a:pt x="1433728" y="2045364"/>
                </a:cubicBezTo>
                <a:cubicBezTo>
                  <a:pt x="1593241" y="1969691"/>
                  <a:pt x="1702382" y="1915039"/>
                  <a:pt x="1857697" y="1826754"/>
                </a:cubicBezTo>
                <a:cubicBezTo>
                  <a:pt x="1941652" y="1780509"/>
                  <a:pt x="2080176" y="1709041"/>
                  <a:pt x="2168328" y="1654388"/>
                </a:cubicBezTo>
                <a:cubicBezTo>
                  <a:pt x="2172526" y="1654388"/>
                  <a:pt x="2260678" y="1591328"/>
                  <a:pt x="2260678" y="1587124"/>
                </a:cubicBezTo>
                <a:cubicBezTo>
                  <a:pt x="2256480" y="1578716"/>
                  <a:pt x="2214503" y="1595532"/>
                  <a:pt x="2210306" y="1599736"/>
                </a:cubicBezTo>
                <a:cubicBezTo>
                  <a:pt x="1950047" y="1738469"/>
                  <a:pt x="1723370" y="1894018"/>
                  <a:pt x="1454717" y="2015935"/>
                </a:cubicBezTo>
                <a:cubicBezTo>
                  <a:pt x="1219644" y="2125240"/>
                  <a:pt x="930002" y="2234545"/>
                  <a:pt x="682336" y="2327034"/>
                </a:cubicBezTo>
                <a:cubicBezTo>
                  <a:pt x="640359" y="2339646"/>
                  <a:pt x="585789" y="2364870"/>
                  <a:pt x="560603" y="2369074"/>
                </a:cubicBezTo>
                <a:cubicBezTo>
                  <a:pt x="535416" y="2373278"/>
                  <a:pt x="552207" y="2356462"/>
                  <a:pt x="535416" y="2356462"/>
                </a:cubicBezTo>
                <a:cubicBezTo>
                  <a:pt x="531219" y="2356462"/>
                  <a:pt x="497637" y="2356462"/>
                  <a:pt x="497637" y="2360666"/>
                </a:cubicBezTo>
                <a:cubicBezTo>
                  <a:pt x="497637" y="2356462"/>
                  <a:pt x="568998" y="2318626"/>
                  <a:pt x="631964" y="2293402"/>
                </a:cubicBezTo>
                <a:cubicBezTo>
                  <a:pt x="636162" y="2293402"/>
                  <a:pt x="640359" y="2297606"/>
                  <a:pt x="640359" y="2297606"/>
                </a:cubicBezTo>
                <a:cubicBezTo>
                  <a:pt x="640359" y="2297606"/>
                  <a:pt x="552207" y="2339646"/>
                  <a:pt x="535416" y="2348054"/>
                </a:cubicBezTo>
                <a:cubicBezTo>
                  <a:pt x="837652" y="2209321"/>
                  <a:pt x="741104" y="2242953"/>
                  <a:pt x="631964" y="2293402"/>
                </a:cubicBezTo>
                <a:cubicBezTo>
                  <a:pt x="627766" y="2289198"/>
                  <a:pt x="619371" y="2289198"/>
                  <a:pt x="619371" y="2293402"/>
                </a:cubicBezTo>
                <a:cubicBezTo>
                  <a:pt x="678139" y="2255565"/>
                  <a:pt x="757895" y="2238749"/>
                  <a:pt x="829257" y="2205117"/>
                </a:cubicBezTo>
                <a:cubicBezTo>
                  <a:pt x="1186063" y="2057976"/>
                  <a:pt x="1542869" y="1910834"/>
                  <a:pt x="1857697" y="1725857"/>
                </a:cubicBezTo>
                <a:cubicBezTo>
                  <a:pt x="1987827" y="1650184"/>
                  <a:pt x="2113758" y="1570308"/>
                  <a:pt x="2239690" y="1503043"/>
                </a:cubicBezTo>
                <a:cubicBezTo>
                  <a:pt x="2483157" y="1364310"/>
                  <a:pt x="2756009" y="1229781"/>
                  <a:pt x="3007872" y="1061619"/>
                </a:cubicBezTo>
                <a:cubicBezTo>
                  <a:pt x="3179978" y="948110"/>
                  <a:pt x="3364678" y="843009"/>
                  <a:pt x="3561970" y="716888"/>
                </a:cubicBezTo>
                <a:cubicBezTo>
                  <a:pt x="3608145" y="687460"/>
                  <a:pt x="3662716" y="658032"/>
                  <a:pt x="3704693" y="632808"/>
                </a:cubicBezTo>
                <a:cubicBezTo>
                  <a:pt x="3729879" y="615991"/>
                  <a:pt x="3771856" y="578155"/>
                  <a:pt x="3717286" y="603379"/>
                </a:cubicBezTo>
                <a:cubicBezTo>
                  <a:pt x="3666913" y="632808"/>
                  <a:pt x="3599750" y="674848"/>
                  <a:pt x="3561970" y="695868"/>
                </a:cubicBezTo>
                <a:cubicBezTo>
                  <a:pt x="3373073" y="813581"/>
                  <a:pt x="3205164" y="918682"/>
                  <a:pt x="3028860" y="1019579"/>
                </a:cubicBezTo>
                <a:cubicBezTo>
                  <a:pt x="2911324" y="1086844"/>
                  <a:pt x="2789591" y="1175128"/>
                  <a:pt x="2676252" y="1238189"/>
                </a:cubicBezTo>
                <a:cubicBezTo>
                  <a:pt x="2609089" y="1280229"/>
                  <a:pt x="2558716" y="1297045"/>
                  <a:pt x="2487355" y="1339086"/>
                </a:cubicBezTo>
                <a:cubicBezTo>
                  <a:pt x="2445378" y="1360106"/>
                  <a:pt x="2395005" y="1393738"/>
                  <a:pt x="2353028" y="1414758"/>
                </a:cubicBezTo>
                <a:cubicBezTo>
                  <a:pt x="2248085" y="1469411"/>
                  <a:pt x="2332039" y="1414758"/>
                  <a:pt x="2365621" y="1393738"/>
                </a:cubicBezTo>
                <a:cubicBezTo>
                  <a:pt x="2558716" y="1284433"/>
                  <a:pt x="2722427" y="1187740"/>
                  <a:pt x="2894533" y="1082639"/>
                </a:cubicBezTo>
                <a:cubicBezTo>
                  <a:pt x="3100222" y="960722"/>
                  <a:pt x="3293317" y="834601"/>
                  <a:pt x="3478016" y="716888"/>
                </a:cubicBezTo>
                <a:cubicBezTo>
                  <a:pt x="3675309" y="590767"/>
                  <a:pt x="3847415" y="468850"/>
                  <a:pt x="4057301" y="342729"/>
                </a:cubicBezTo>
                <a:cubicBezTo>
                  <a:pt x="4225210" y="241832"/>
                  <a:pt x="4405711" y="124119"/>
                  <a:pt x="4607202" y="61059"/>
                </a:cubicBezTo>
                <a:cubicBezTo>
                  <a:pt x="4615597" y="56855"/>
                  <a:pt x="4695354" y="40039"/>
                  <a:pt x="4699552" y="31630"/>
                </a:cubicBezTo>
                <a:cubicBezTo>
                  <a:pt x="4699552" y="23222"/>
                  <a:pt x="4628190" y="35834"/>
                  <a:pt x="4611400" y="40039"/>
                </a:cubicBezTo>
                <a:cubicBezTo>
                  <a:pt x="4569422" y="52651"/>
                  <a:pt x="4644981" y="23222"/>
                  <a:pt x="4657574" y="19018"/>
                </a:cubicBezTo>
                <a:cubicBezTo>
                  <a:pt x="4691156" y="6406"/>
                  <a:pt x="4755171" y="-951"/>
                  <a:pt x="4814464" y="100"/>
                </a:cubicBezTo>
                <a:close/>
              </a:path>
            </a:pathLst>
          </a:custGeom>
        </p:spPr>
      </p:pic>
      <p:pic>
        <p:nvPicPr>
          <p:cNvPr id="31" name="Picture Placeholder 8">
            <a:extLst>
              <a:ext uri="{FF2B5EF4-FFF2-40B4-BE49-F238E27FC236}">
                <a16:creationId xmlns:a16="http://schemas.microsoft.com/office/drawing/2014/main" id="{EAB5A7F8-DF91-464F-B085-A4EFE4FA9B99}"/>
              </a:ext>
            </a:extLst>
          </p:cNvPr>
          <p:cNvPicPr>
            <a:picLocks noChangeAspect="1"/>
          </p:cNvPicPr>
          <p:nvPr/>
        </p:nvPicPr>
        <p:blipFill>
          <a:blip r:embed="rId4">
            <a:extLst>
              <a:ext uri="{28A0092B-C50C-407E-A947-70E740481C1C}">
                <a14:useLocalDpi xmlns:a14="http://schemas.microsoft.com/office/drawing/2010/main" val="0"/>
              </a:ext>
            </a:extLst>
          </a:blip>
          <a:srcRect l="5372" r="5372"/>
          <a:stretch/>
        </p:blipFill>
        <p:spPr>
          <a:xfrm rot="231283">
            <a:off x="4672406" y="4904853"/>
            <a:ext cx="1549567" cy="1043624"/>
          </a:xfrm>
          <a:custGeom>
            <a:avLst/>
            <a:gdLst>
              <a:gd name="connsiteX0" fmla="*/ 270006 w 9546035"/>
              <a:gd name="connsiteY0" fmla="*/ 2884208 h 4906603"/>
              <a:gd name="connsiteX1" fmla="*/ 145029 w 9546035"/>
              <a:gd name="connsiteY1" fmla="*/ 2928211 h 4906603"/>
              <a:gd name="connsiteX2" fmla="*/ 52679 w 9546035"/>
              <a:gd name="connsiteY2" fmla="*/ 2953435 h 4906603"/>
              <a:gd name="connsiteX3" fmla="*/ 119842 w 9546035"/>
              <a:gd name="connsiteY3" fmla="*/ 2928211 h 4906603"/>
              <a:gd name="connsiteX4" fmla="*/ 242101 w 9546035"/>
              <a:gd name="connsiteY4" fmla="*/ 2892477 h 4906603"/>
              <a:gd name="connsiteX5" fmla="*/ 306250 w 9546035"/>
              <a:gd name="connsiteY5" fmla="*/ 2872709 h 4906603"/>
              <a:gd name="connsiteX6" fmla="*/ 301066 w 9546035"/>
              <a:gd name="connsiteY6" fmla="*/ 2875004 h 4906603"/>
              <a:gd name="connsiteX7" fmla="*/ 270006 w 9546035"/>
              <a:gd name="connsiteY7" fmla="*/ 2884208 h 4906603"/>
              <a:gd name="connsiteX8" fmla="*/ 279356 w 9546035"/>
              <a:gd name="connsiteY8" fmla="*/ 2880916 h 4906603"/>
              <a:gd name="connsiteX9" fmla="*/ 4814464 w 9546035"/>
              <a:gd name="connsiteY9" fmla="*/ 100 h 4906603"/>
              <a:gd name="connsiteX10" fmla="*/ 4943019 w 9546035"/>
              <a:gd name="connsiteY10" fmla="*/ 31630 h 4906603"/>
              <a:gd name="connsiteX11" fmla="*/ 4875856 w 9546035"/>
              <a:gd name="connsiteY11" fmla="*/ 19018 h 4906603"/>
              <a:gd name="connsiteX12" fmla="*/ 4951415 w 9546035"/>
              <a:gd name="connsiteY12" fmla="*/ 48447 h 4906603"/>
              <a:gd name="connsiteX13" fmla="*/ 4959810 w 9546035"/>
              <a:gd name="connsiteY13" fmla="*/ 82079 h 4906603"/>
              <a:gd name="connsiteX14" fmla="*/ 5022776 w 9546035"/>
              <a:gd name="connsiteY14" fmla="*/ 124119 h 4906603"/>
              <a:gd name="connsiteX15" fmla="*/ 5077346 w 9546035"/>
              <a:gd name="connsiteY15" fmla="*/ 216608 h 4906603"/>
              <a:gd name="connsiteX16" fmla="*/ 5119323 w 9546035"/>
              <a:gd name="connsiteY16" fmla="*/ 267057 h 4906603"/>
              <a:gd name="connsiteX17" fmla="*/ 5136114 w 9546035"/>
              <a:gd name="connsiteY17" fmla="*/ 309097 h 4906603"/>
              <a:gd name="connsiteX18" fmla="*/ 5169696 w 9546035"/>
              <a:gd name="connsiteY18" fmla="*/ 342729 h 4906603"/>
              <a:gd name="connsiteX19" fmla="*/ 5136114 w 9546035"/>
              <a:gd name="connsiteY19" fmla="*/ 330117 h 4906603"/>
              <a:gd name="connsiteX20" fmla="*/ 5203278 w 9546035"/>
              <a:gd name="connsiteY20" fmla="*/ 401586 h 4906603"/>
              <a:gd name="connsiteX21" fmla="*/ 5211673 w 9546035"/>
              <a:gd name="connsiteY21" fmla="*/ 435218 h 4906603"/>
              <a:gd name="connsiteX22" fmla="*/ 5262046 w 9546035"/>
              <a:gd name="connsiteY22" fmla="*/ 468850 h 4906603"/>
              <a:gd name="connsiteX23" fmla="*/ 5262046 w 9546035"/>
              <a:gd name="connsiteY23" fmla="*/ 527707 h 4906603"/>
              <a:gd name="connsiteX24" fmla="*/ 5291430 w 9546035"/>
              <a:gd name="connsiteY24" fmla="*/ 561339 h 4906603"/>
              <a:gd name="connsiteX25" fmla="*/ 5337605 w 9546035"/>
              <a:gd name="connsiteY25" fmla="*/ 632808 h 4906603"/>
              <a:gd name="connsiteX26" fmla="*/ 5379582 w 9546035"/>
              <a:gd name="connsiteY26" fmla="*/ 683256 h 4906603"/>
              <a:gd name="connsiteX27" fmla="*/ 5396373 w 9546035"/>
              <a:gd name="connsiteY27" fmla="*/ 733704 h 4906603"/>
              <a:gd name="connsiteX28" fmla="*/ 5429954 w 9546035"/>
              <a:gd name="connsiteY28" fmla="*/ 754725 h 4906603"/>
              <a:gd name="connsiteX29" fmla="*/ 5438350 w 9546035"/>
              <a:gd name="connsiteY29" fmla="*/ 800969 h 4906603"/>
              <a:gd name="connsiteX30" fmla="*/ 5492920 w 9546035"/>
              <a:gd name="connsiteY30" fmla="*/ 859826 h 4906603"/>
              <a:gd name="connsiteX31" fmla="*/ 5492920 w 9546035"/>
              <a:gd name="connsiteY31" fmla="*/ 885050 h 4906603"/>
              <a:gd name="connsiteX32" fmla="*/ 5551688 w 9546035"/>
              <a:gd name="connsiteY32" fmla="*/ 956518 h 4906603"/>
              <a:gd name="connsiteX33" fmla="*/ 5572677 w 9546035"/>
              <a:gd name="connsiteY33" fmla="*/ 1019579 h 4906603"/>
              <a:gd name="connsiteX34" fmla="*/ 5614654 w 9546035"/>
              <a:gd name="connsiteY34" fmla="*/ 1040599 h 4906603"/>
              <a:gd name="connsiteX35" fmla="*/ 5614654 w 9546035"/>
              <a:gd name="connsiteY35" fmla="*/ 1082639 h 4906603"/>
              <a:gd name="connsiteX36" fmla="*/ 5635642 w 9546035"/>
              <a:gd name="connsiteY36" fmla="*/ 1099456 h 4906603"/>
              <a:gd name="connsiteX37" fmla="*/ 5644038 w 9546035"/>
              <a:gd name="connsiteY37" fmla="*/ 1128884 h 4906603"/>
              <a:gd name="connsiteX38" fmla="*/ 5677620 w 9546035"/>
              <a:gd name="connsiteY38" fmla="*/ 1149904 h 4906603"/>
              <a:gd name="connsiteX39" fmla="*/ 5690213 w 9546035"/>
              <a:gd name="connsiteY39" fmla="*/ 1183536 h 4906603"/>
              <a:gd name="connsiteX40" fmla="*/ 5740585 w 9546035"/>
              <a:gd name="connsiteY40" fmla="*/ 1246597 h 4906603"/>
              <a:gd name="connsiteX41" fmla="*/ 5761574 w 9546035"/>
              <a:gd name="connsiteY41" fmla="*/ 1267617 h 4906603"/>
              <a:gd name="connsiteX42" fmla="*/ 5774167 w 9546035"/>
              <a:gd name="connsiteY42" fmla="*/ 1339086 h 4906603"/>
              <a:gd name="connsiteX43" fmla="*/ 5782562 w 9546035"/>
              <a:gd name="connsiteY43" fmla="*/ 1318065 h 4906603"/>
              <a:gd name="connsiteX44" fmla="*/ 5790958 w 9546035"/>
              <a:gd name="connsiteY44" fmla="*/ 1360106 h 4906603"/>
              <a:gd name="connsiteX45" fmla="*/ 5853924 w 9546035"/>
              <a:gd name="connsiteY45" fmla="*/ 1410554 h 4906603"/>
              <a:gd name="connsiteX46" fmla="*/ 5874912 w 9546035"/>
              <a:gd name="connsiteY46" fmla="*/ 1456799 h 4906603"/>
              <a:gd name="connsiteX47" fmla="*/ 5908494 w 9546035"/>
              <a:gd name="connsiteY47" fmla="*/ 1503043 h 4906603"/>
              <a:gd name="connsiteX48" fmla="*/ 5916889 w 9546035"/>
              <a:gd name="connsiteY48" fmla="*/ 1545083 h 4906603"/>
              <a:gd name="connsiteX49" fmla="*/ 5946273 w 9546035"/>
              <a:gd name="connsiteY49" fmla="*/ 1566103 h 4906603"/>
              <a:gd name="connsiteX50" fmla="*/ 5950471 w 9546035"/>
              <a:gd name="connsiteY50" fmla="*/ 1608144 h 4906603"/>
              <a:gd name="connsiteX51" fmla="*/ 5979855 w 9546035"/>
              <a:gd name="connsiteY51" fmla="*/ 1608144 h 4906603"/>
              <a:gd name="connsiteX52" fmla="*/ 5979855 w 9546035"/>
              <a:gd name="connsiteY52" fmla="*/ 1633368 h 4906603"/>
              <a:gd name="connsiteX53" fmla="*/ 6013437 w 9546035"/>
              <a:gd name="connsiteY53" fmla="*/ 1662796 h 4906603"/>
              <a:gd name="connsiteX54" fmla="*/ 6038623 w 9546035"/>
              <a:gd name="connsiteY54" fmla="*/ 1742673 h 4906603"/>
              <a:gd name="connsiteX55" fmla="*/ 6101589 w 9546035"/>
              <a:gd name="connsiteY55" fmla="*/ 1763693 h 4906603"/>
              <a:gd name="connsiteX56" fmla="*/ 6101589 w 9546035"/>
              <a:gd name="connsiteY56" fmla="*/ 1898222 h 4906603"/>
              <a:gd name="connsiteX57" fmla="*/ 6093193 w 9546035"/>
              <a:gd name="connsiteY57" fmla="*/ 1923447 h 4906603"/>
              <a:gd name="connsiteX58" fmla="*/ 6105787 w 9546035"/>
              <a:gd name="connsiteY58" fmla="*/ 1889814 h 4906603"/>
              <a:gd name="connsiteX59" fmla="*/ 6000844 w 9546035"/>
              <a:gd name="connsiteY59" fmla="*/ 2184097 h 4906603"/>
              <a:gd name="connsiteX60" fmla="*/ 6000844 w 9546035"/>
              <a:gd name="connsiteY60" fmla="*/ 2184097 h 4906603"/>
              <a:gd name="connsiteX61" fmla="*/ 6013437 w 9546035"/>
              <a:gd name="connsiteY61" fmla="*/ 2179893 h 4906603"/>
              <a:gd name="connsiteX62" fmla="*/ 5883308 w 9546035"/>
              <a:gd name="connsiteY62" fmla="*/ 2440543 h 4906603"/>
              <a:gd name="connsiteX63" fmla="*/ 5883308 w 9546035"/>
              <a:gd name="connsiteY63" fmla="*/ 2440543 h 4906603"/>
              <a:gd name="connsiteX64" fmla="*/ 5929483 w 9546035"/>
              <a:gd name="connsiteY64" fmla="*/ 2377482 h 4906603"/>
              <a:gd name="connsiteX65" fmla="*/ 5887505 w 9546035"/>
              <a:gd name="connsiteY65" fmla="*/ 2465767 h 4906603"/>
              <a:gd name="connsiteX66" fmla="*/ 5937878 w 9546035"/>
              <a:gd name="connsiteY66" fmla="*/ 2444747 h 4906603"/>
              <a:gd name="connsiteX67" fmla="*/ 5937878 w 9546035"/>
              <a:gd name="connsiteY67" fmla="*/ 2465767 h 4906603"/>
              <a:gd name="connsiteX68" fmla="*/ 5988251 w 9546035"/>
              <a:gd name="connsiteY68" fmla="*/ 2444747 h 4906603"/>
              <a:gd name="connsiteX69" fmla="*/ 6009239 w 9546035"/>
              <a:gd name="connsiteY69" fmla="*/ 2453155 h 4906603"/>
              <a:gd name="connsiteX70" fmla="*/ 6051216 w 9546035"/>
              <a:gd name="connsiteY70" fmla="*/ 2453155 h 4906603"/>
              <a:gd name="connsiteX71" fmla="*/ 6282091 w 9546035"/>
              <a:gd name="connsiteY71" fmla="*/ 2411115 h 4906603"/>
              <a:gd name="connsiteX72" fmla="*/ 6894957 w 9546035"/>
              <a:gd name="connsiteY72" fmla="*/ 2306014 h 4906603"/>
              <a:gd name="connsiteX73" fmla="*/ 7205588 w 9546035"/>
              <a:gd name="connsiteY73" fmla="*/ 2255565 h 4906603"/>
              <a:gd name="connsiteX74" fmla="*/ 7306334 w 9546035"/>
              <a:gd name="connsiteY74" fmla="*/ 2213525 h 4906603"/>
              <a:gd name="connsiteX75" fmla="*/ 7642151 w 9546035"/>
              <a:gd name="connsiteY75" fmla="*/ 2171485 h 4906603"/>
              <a:gd name="connsiteX76" fmla="*/ 8255018 w 9546035"/>
              <a:gd name="connsiteY76" fmla="*/ 2108424 h 4906603"/>
              <a:gd name="connsiteX77" fmla="*/ 8494287 w 9546035"/>
              <a:gd name="connsiteY77" fmla="*/ 2121036 h 4906603"/>
              <a:gd name="connsiteX78" fmla="*/ 8532067 w 9546035"/>
              <a:gd name="connsiteY78" fmla="*/ 2150465 h 4906603"/>
              <a:gd name="connsiteX79" fmla="*/ 8578242 w 9546035"/>
              <a:gd name="connsiteY79" fmla="*/ 2200913 h 4906603"/>
              <a:gd name="connsiteX80" fmla="*/ 8607626 w 9546035"/>
              <a:gd name="connsiteY80" fmla="*/ 2205117 h 4906603"/>
              <a:gd name="connsiteX81" fmla="*/ 8603428 w 9546035"/>
              <a:gd name="connsiteY81" fmla="*/ 2234545 h 4906603"/>
              <a:gd name="connsiteX82" fmla="*/ 8628614 w 9546035"/>
              <a:gd name="connsiteY82" fmla="*/ 2247157 h 4906603"/>
              <a:gd name="connsiteX83" fmla="*/ 8653801 w 9546035"/>
              <a:gd name="connsiteY83" fmla="*/ 2272382 h 4906603"/>
              <a:gd name="connsiteX84" fmla="*/ 8628614 w 9546035"/>
              <a:gd name="connsiteY84" fmla="*/ 2297606 h 4906603"/>
              <a:gd name="connsiteX85" fmla="*/ 8678987 w 9546035"/>
              <a:gd name="connsiteY85" fmla="*/ 2327034 h 4906603"/>
              <a:gd name="connsiteX86" fmla="*/ 8657998 w 9546035"/>
              <a:gd name="connsiteY86" fmla="*/ 2369074 h 4906603"/>
              <a:gd name="connsiteX87" fmla="*/ 8712569 w 9546035"/>
              <a:gd name="connsiteY87" fmla="*/ 2360666 h 4906603"/>
              <a:gd name="connsiteX88" fmla="*/ 8657998 w 9546035"/>
              <a:gd name="connsiteY88" fmla="*/ 2390095 h 4906603"/>
              <a:gd name="connsiteX89" fmla="*/ 8687382 w 9546035"/>
              <a:gd name="connsiteY89" fmla="*/ 2440543 h 4906603"/>
              <a:gd name="connsiteX90" fmla="*/ 8729360 w 9546035"/>
              <a:gd name="connsiteY90" fmla="*/ 2444747 h 4906603"/>
              <a:gd name="connsiteX91" fmla="*/ 8716766 w 9546035"/>
              <a:gd name="connsiteY91" fmla="*/ 2486787 h 4906603"/>
              <a:gd name="connsiteX92" fmla="*/ 8771337 w 9546035"/>
              <a:gd name="connsiteY92" fmla="*/ 2482583 h 4906603"/>
              <a:gd name="connsiteX93" fmla="*/ 8762941 w 9546035"/>
              <a:gd name="connsiteY93" fmla="*/ 2524624 h 4906603"/>
              <a:gd name="connsiteX94" fmla="*/ 8800721 w 9546035"/>
              <a:gd name="connsiteY94" fmla="*/ 2566664 h 4906603"/>
              <a:gd name="connsiteX95" fmla="*/ 8792325 w 9546035"/>
              <a:gd name="connsiteY95" fmla="*/ 2596092 h 4906603"/>
              <a:gd name="connsiteX96" fmla="*/ 8783930 w 9546035"/>
              <a:gd name="connsiteY96" fmla="*/ 2629725 h 4906603"/>
              <a:gd name="connsiteX97" fmla="*/ 8905664 w 9546035"/>
              <a:gd name="connsiteY97" fmla="*/ 2701193 h 4906603"/>
              <a:gd name="connsiteX98" fmla="*/ 8888873 w 9546035"/>
              <a:gd name="connsiteY98" fmla="*/ 2772662 h 4906603"/>
              <a:gd name="connsiteX99" fmla="*/ 8947641 w 9546035"/>
              <a:gd name="connsiteY99" fmla="*/ 2772662 h 4906603"/>
              <a:gd name="connsiteX100" fmla="*/ 8834302 w 9546035"/>
              <a:gd name="connsiteY100" fmla="*/ 2860947 h 4906603"/>
              <a:gd name="connsiteX101" fmla="*/ 8897268 w 9546035"/>
              <a:gd name="connsiteY101" fmla="*/ 2877763 h 4906603"/>
              <a:gd name="connsiteX102" fmla="*/ 8888873 w 9546035"/>
              <a:gd name="connsiteY102" fmla="*/ 2898783 h 4906603"/>
              <a:gd name="connsiteX103" fmla="*/ 8989618 w 9546035"/>
              <a:gd name="connsiteY103" fmla="*/ 2869355 h 4906603"/>
              <a:gd name="connsiteX104" fmla="*/ 8960234 w 9546035"/>
              <a:gd name="connsiteY104" fmla="*/ 2932415 h 4906603"/>
              <a:gd name="connsiteX105" fmla="*/ 9065177 w 9546035"/>
              <a:gd name="connsiteY105" fmla="*/ 2953435 h 4906603"/>
              <a:gd name="connsiteX106" fmla="*/ 9052584 w 9546035"/>
              <a:gd name="connsiteY106" fmla="*/ 3016496 h 4906603"/>
              <a:gd name="connsiteX107" fmla="*/ 9081968 w 9546035"/>
              <a:gd name="connsiteY107" fmla="*/ 3037516 h 4906603"/>
              <a:gd name="connsiteX108" fmla="*/ 9128143 w 9546035"/>
              <a:gd name="connsiteY108" fmla="*/ 3054332 h 4906603"/>
              <a:gd name="connsiteX109" fmla="*/ 9136538 w 9546035"/>
              <a:gd name="connsiteY109" fmla="*/ 3066944 h 4906603"/>
              <a:gd name="connsiteX110" fmla="*/ 9178515 w 9546035"/>
              <a:gd name="connsiteY110" fmla="*/ 3083760 h 4906603"/>
              <a:gd name="connsiteX111" fmla="*/ 9178515 w 9546035"/>
              <a:gd name="connsiteY111" fmla="*/ 3130005 h 4906603"/>
              <a:gd name="connsiteX112" fmla="*/ 9207899 w 9546035"/>
              <a:gd name="connsiteY112" fmla="*/ 3130005 h 4906603"/>
              <a:gd name="connsiteX113" fmla="*/ 9216295 w 9546035"/>
              <a:gd name="connsiteY113" fmla="*/ 3159433 h 4906603"/>
              <a:gd name="connsiteX114" fmla="*/ 9115549 w 9546035"/>
              <a:gd name="connsiteY114" fmla="*/ 3214086 h 4906603"/>
              <a:gd name="connsiteX115" fmla="*/ 9044188 w 9546035"/>
              <a:gd name="connsiteY115" fmla="*/ 3272942 h 4906603"/>
              <a:gd name="connsiteX116" fmla="*/ 8813314 w 9546035"/>
              <a:gd name="connsiteY116" fmla="*/ 3323390 h 4906603"/>
              <a:gd name="connsiteX117" fmla="*/ 8557253 w 9546035"/>
              <a:gd name="connsiteY117" fmla="*/ 3357023 h 4906603"/>
              <a:gd name="connsiteX118" fmla="*/ 7637953 w 9546035"/>
              <a:gd name="connsiteY118" fmla="*/ 3504164 h 4906603"/>
              <a:gd name="connsiteX119" fmla="*/ 6605315 w 9546035"/>
              <a:gd name="connsiteY119" fmla="*/ 3680734 h 4906603"/>
              <a:gd name="connsiteX120" fmla="*/ 6559140 w 9546035"/>
              <a:gd name="connsiteY120" fmla="*/ 3689142 h 4906603"/>
              <a:gd name="connsiteX121" fmla="*/ 6584326 w 9546035"/>
              <a:gd name="connsiteY121" fmla="*/ 3697550 h 4906603"/>
              <a:gd name="connsiteX122" fmla="*/ 7155216 w 9546035"/>
              <a:gd name="connsiteY122" fmla="*/ 3596653 h 4906603"/>
              <a:gd name="connsiteX123" fmla="*/ 7814257 w 9546035"/>
              <a:gd name="connsiteY123" fmla="*/ 3491552 h 4906603"/>
              <a:gd name="connsiteX124" fmla="*/ 8473299 w 9546035"/>
              <a:gd name="connsiteY124" fmla="*/ 3390655 h 4906603"/>
              <a:gd name="connsiteX125" fmla="*/ 8968629 w 9546035"/>
              <a:gd name="connsiteY125" fmla="*/ 3314982 h 4906603"/>
              <a:gd name="connsiteX126" fmla="*/ 9102956 w 9546035"/>
              <a:gd name="connsiteY126" fmla="*/ 3281350 h 4906603"/>
              <a:gd name="connsiteX127" fmla="*/ 9128143 w 9546035"/>
              <a:gd name="connsiteY127" fmla="*/ 3281350 h 4906603"/>
              <a:gd name="connsiteX128" fmla="*/ 9262470 w 9546035"/>
              <a:gd name="connsiteY128" fmla="*/ 3230902 h 4906603"/>
              <a:gd name="connsiteX129" fmla="*/ 9270865 w 9546035"/>
              <a:gd name="connsiteY129" fmla="*/ 3272942 h 4906603"/>
              <a:gd name="connsiteX130" fmla="*/ 9300249 w 9546035"/>
              <a:gd name="connsiteY130" fmla="*/ 3264534 h 4906603"/>
              <a:gd name="connsiteX131" fmla="*/ 9283458 w 9546035"/>
              <a:gd name="connsiteY131" fmla="*/ 3293962 h 4906603"/>
              <a:gd name="connsiteX132" fmla="*/ 9304447 w 9546035"/>
              <a:gd name="connsiteY132" fmla="*/ 3293962 h 4906603"/>
              <a:gd name="connsiteX133" fmla="*/ 9300249 w 9546035"/>
              <a:gd name="connsiteY133" fmla="*/ 3323390 h 4906603"/>
              <a:gd name="connsiteX134" fmla="*/ 9342226 w 9546035"/>
              <a:gd name="connsiteY134" fmla="*/ 3344411 h 4906603"/>
              <a:gd name="connsiteX135" fmla="*/ 9333831 w 9546035"/>
              <a:gd name="connsiteY135" fmla="*/ 3369635 h 4906603"/>
              <a:gd name="connsiteX136" fmla="*/ 9375808 w 9546035"/>
              <a:gd name="connsiteY136" fmla="*/ 3407471 h 4906603"/>
              <a:gd name="connsiteX137" fmla="*/ 9392599 w 9546035"/>
              <a:gd name="connsiteY137" fmla="*/ 3432695 h 4906603"/>
              <a:gd name="connsiteX138" fmla="*/ 9434576 w 9546035"/>
              <a:gd name="connsiteY138" fmla="*/ 3483144 h 4906603"/>
              <a:gd name="connsiteX139" fmla="*/ 9413587 w 9546035"/>
              <a:gd name="connsiteY139" fmla="*/ 3499960 h 4906603"/>
              <a:gd name="connsiteX140" fmla="*/ 9455565 w 9546035"/>
              <a:gd name="connsiteY140" fmla="*/ 3533592 h 4906603"/>
              <a:gd name="connsiteX141" fmla="*/ 9459762 w 9546035"/>
              <a:gd name="connsiteY141" fmla="*/ 3567225 h 4906603"/>
              <a:gd name="connsiteX142" fmla="*/ 9476553 w 9546035"/>
              <a:gd name="connsiteY142" fmla="*/ 3563021 h 4906603"/>
              <a:gd name="connsiteX143" fmla="*/ 9468158 w 9546035"/>
              <a:gd name="connsiteY143" fmla="*/ 3617673 h 4906603"/>
              <a:gd name="connsiteX144" fmla="*/ 9518530 w 9546035"/>
              <a:gd name="connsiteY144" fmla="*/ 3626081 h 4906603"/>
              <a:gd name="connsiteX145" fmla="*/ 9522728 w 9546035"/>
              <a:gd name="connsiteY145" fmla="*/ 3651305 h 4906603"/>
              <a:gd name="connsiteX146" fmla="*/ 9543717 w 9546035"/>
              <a:gd name="connsiteY146" fmla="*/ 3668121 h 4906603"/>
              <a:gd name="connsiteX147" fmla="*/ 9531123 w 9546035"/>
              <a:gd name="connsiteY147" fmla="*/ 3697550 h 4906603"/>
              <a:gd name="connsiteX148" fmla="*/ 9543717 w 9546035"/>
              <a:gd name="connsiteY148" fmla="*/ 3739590 h 4906603"/>
              <a:gd name="connsiteX149" fmla="*/ 9531123 w 9546035"/>
              <a:gd name="connsiteY149" fmla="*/ 3773222 h 4906603"/>
              <a:gd name="connsiteX150" fmla="*/ 9476553 w 9546035"/>
              <a:gd name="connsiteY150" fmla="*/ 3785834 h 4906603"/>
              <a:gd name="connsiteX151" fmla="*/ 9375808 w 9546035"/>
              <a:gd name="connsiteY151" fmla="*/ 3827875 h 4906603"/>
              <a:gd name="connsiteX152" fmla="*/ 9325435 w 9546035"/>
              <a:gd name="connsiteY152" fmla="*/ 3802651 h 4906603"/>
              <a:gd name="connsiteX153" fmla="*/ 9333831 w 9546035"/>
              <a:gd name="connsiteY153" fmla="*/ 3773222 h 4906603"/>
              <a:gd name="connsiteX154" fmla="*/ 9308644 w 9546035"/>
              <a:gd name="connsiteY154" fmla="*/ 3769018 h 4906603"/>
              <a:gd name="connsiteX155" fmla="*/ 9312842 w 9546035"/>
              <a:gd name="connsiteY155" fmla="*/ 3731182 h 4906603"/>
              <a:gd name="connsiteX156" fmla="*/ 9186911 w 9546035"/>
              <a:gd name="connsiteY156" fmla="*/ 3760610 h 4906603"/>
              <a:gd name="connsiteX157" fmla="*/ 9270865 w 9546035"/>
              <a:gd name="connsiteY157" fmla="*/ 3680734 h 4906603"/>
              <a:gd name="connsiteX158" fmla="*/ 9270865 w 9546035"/>
              <a:gd name="connsiteY158" fmla="*/ 3680734 h 4906603"/>
              <a:gd name="connsiteX159" fmla="*/ 9199504 w 9546035"/>
              <a:gd name="connsiteY159" fmla="*/ 3697550 h 4906603"/>
              <a:gd name="connsiteX160" fmla="*/ 9157527 w 9546035"/>
              <a:gd name="connsiteY160" fmla="*/ 3697550 h 4906603"/>
              <a:gd name="connsiteX161" fmla="*/ 9094561 w 9546035"/>
              <a:gd name="connsiteY161" fmla="*/ 3680734 h 4906603"/>
              <a:gd name="connsiteX162" fmla="*/ 9102956 w 9546035"/>
              <a:gd name="connsiteY162" fmla="*/ 3659713 h 4906603"/>
              <a:gd name="connsiteX163" fmla="*/ 9220492 w 9546035"/>
              <a:gd name="connsiteY163" fmla="*/ 3630285 h 4906603"/>
              <a:gd name="connsiteX164" fmla="*/ 9157527 w 9546035"/>
              <a:gd name="connsiteY164" fmla="*/ 3638693 h 4906603"/>
              <a:gd name="connsiteX165" fmla="*/ 9178515 w 9546035"/>
              <a:gd name="connsiteY165" fmla="*/ 3605061 h 4906603"/>
              <a:gd name="connsiteX166" fmla="*/ 9123945 w 9546035"/>
              <a:gd name="connsiteY166" fmla="*/ 3588245 h 4906603"/>
              <a:gd name="connsiteX167" fmla="*/ 9086165 w 9546035"/>
              <a:gd name="connsiteY167" fmla="*/ 3596653 h 4906603"/>
              <a:gd name="connsiteX168" fmla="*/ 9065177 w 9546035"/>
              <a:gd name="connsiteY168" fmla="*/ 3584041 h 4906603"/>
              <a:gd name="connsiteX169" fmla="*/ 8960234 w 9546035"/>
              <a:gd name="connsiteY169" fmla="*/ 3584041 h 4906603"/>
              <a:gd name="connsiteX170" fmla="*/ 8523671 w 9546035"/>
              <a:gd name="connsiteY170" fmla="*/ 3647101 h 4906603"/>
              <a:gd name="connsiteX171" fmla="*/ 8431322 w 9546035"/>
              <a:gd name="connsiteY171" fmla="*/ 3680734 h 4906603"/>
              <a:gd name="connsiteX172" fmla="*/ 8427124 w 9546035"/>
              <a:gd name="connsiteY172" fmla="*/ 3697550 h 4906603"/>
              <a:gd name="connsiteX173" fmla="*/ 7889816 w 9546035"/>
              <a:gd name="connsiteY173" fmla="*/ 3781630 h 4906603"/>
              <a:gd name="connsiteX174" fmla="*/ 7835246 w 9546035"/>
              <a:gd name="connsiteY174" fmla="*/ 3802651 h 4906603"/>
              <a:gd name="connsiteX175" fmla="*/ 7847839 w 9546035"/>
              <a:gd name="connsiteY175" fmla="*/ 3815263 h 4906603"/>
              <a:gd name="connsiteX176" fmla="*/ 7642151 w 9546035"/>
              <a:gd name="connsiteY176" fmla="*/ 3848895 h 4906603"/>
              <a:gd name="connsiteX177" fmla="*/ 7587581 w 9546035"/>
              <a:gd name="connsiteY177" fmla="*/ 3878323 h 4906603"/>
              <a:gd name="connsiteX178" fmla="*/ 7860432 w 9546035"/>
              <a:gd name="connsiteY178" fmla="*/ 3827875 h 4906603"/>
              <a:gd name="connsiteX179" fmla="*/ 7965375 w 9546035"/>
              <a:gd name="connsiteY179" fmla="*/ 3815263 h 4906603"/>
              <a:gd name="connsiteX180" fmla="*/ 7889816 w 9546035"/>
              <a:gd name="connsiteY180" fmla="*/ 3836283 h 4906603"/>
              <a:gd name="connsiteX181" fmla="*/ 7805862 w 9546035"/>
              <a:gd name="connsiteY181" fmla="*/ 3857303 h 4906603"/>
              <a:gd name="connsiteX182" fmla="*/ 7805862 w 9546035"/>
              <a:gd name="connsiteY182" fmla="*/ 3857303 h 4906603"/>
              <a:gd name="connsiteX183" fmla="*/ 8208843 w 9546035"/>
              <a:gd name="connsiteY183" fmla="*/ 3806855 h 4906603"/>
              <a:gd name="connsiteX184" fmla="*/ 7965375 w 9546035"/>
              <a:gd name="connsiteY184" fmla="*/ 3857303 h 4906603"/>
              <a:gd name="connsiteX185" fmla="*/ 7453254 w 9546035"/>
              <a:gd name="connsiteY185" fmla="*/ 3949792 h 4906603"/>
              <a:gd name="connsiteX186" fmla="*/ 7402881 w 9546035"/>
              <a:gd name="connsiteY186" fmla="*/ 3970812 h 4906603"/>
              <a:gd name="connsiteX187" fmla="*/ 7650546 w 9546035"/>
              <a:gd name="connsiteY187" fmla="*/ 3928772 h 4906603"/>
              <a:gd name="connsiteX188" fmla="*/ 7663140 w 9546035"/>
              <a:gd name="connsiteY188" fmla="*/ 3941384 h 4906603"/>
              <a:gd name="connsiteX189" fmla="*/ 7856235 w 9546035"/>
              <a:gd name="connsiteY189" fmla="*/ 3916160 h 4906603"/>
              <a:gd name="connsiteX190" fmla="*/ 7839444 w 9546035"/>
              <a:gd name="connsiteY190" fmla="*/ 3928772 h 4906603"/>
              <a:gd name="connsiteX191" fmla="*/ 7881421 w 9546035"/>
              <a:gd name="connsiteY191" fmla="*/ 3937180 h 4906603"/>
              <a:gd name="connsiteX192" fmla="*/ 7726105 w 9546035"/>
              <a:gd name="connsiteY192" fmla="*/ 3991832 h 4906603"/>
              <a:gd name="connsiteX193" fmla="*/ 7369299 w 9546035"/>
              <a:gd name="connsiteY193" fmla="*/ 4063301 h 4906603"/>
              <a:gd name="connsiteX194" fmla="*/ 7184600 w 9546035"/>
              <a:gd name="connsiteY194" fmla="*/ 4096933 h 4906603"/>
              <a:gd name="connsiteX195" fmla="*/ 7172007 w 9546035"/>
              <a:gd name="connsiteY195" fmla="*/ 4126361 h 4906603"/>
              <a:gd name="connsiteX196" fmla="*/ 6995703 w 9546035"/>
              <a:gd name="connsiteY196" fmla="*/ 4155790 h 4906603"/>
              <a:gd name="connsiteX197" fmla="*/ 5774167 w 9546035"/>
              <a:gd name="connsiteY197" fmla="*/ 4353379 h 4906603"/>
              <a:gd name="connsiteX198" fmla="*/ 5803551 w 9546035"/>
              <a:gd name="connsiteY198" fmla="*/ 4357583 h 4906603"/>
              <a:gd name="connsiteX199" fmla="*/ 6978912 w 9546035"/>
              <a:gd name="connsiteY199" fmla="*/ 4168402 h 4906603"/>
              <a:gd name="connsiteX200" fmla="*/ 7037680 w 9546035"/>
              <a:gd name="connsiteY200" fmla="*/ 4176810 h 4906603"/>
              <a:gd name="connsiteX201" fmla="*/ 6613710 w 9546035"/>
              <a:gd name="connsiteY201" fmla="*/ 4244074 h 4906603"/>
              <a:gd name="connsiteX202" fmla="*/ 6580129 w 9546035"/>
              <a:gd name="connsiteY202" fmla="*/ 4273503 h 4906603"/>
              <a:gd name="connsiteX203" fmla="*/ 6466790 w 9546035"/>
              <a:gd name="connsiteY203" fmla="*/ 4290319 h 4906603"/>
              <a:gd name="connsiteX204" fmla="*/ 5816144 w 9546035"/>
              <a:gd name="connsiteY204" fmla="*/ 4395420 h 4906603"/>
              <a:gd name="connsiteX205" fmla="*/ 5774167 w 9546035"/>
              <a:gd name="connsiteY205" fmla="*/ 4416440 h 4906603"/>
              <a:gd name="connsiteX206" fmla="*/ 6634699 w 9546035"/>
              <a:gd name="connsiteY206" fmla="*/ 4290319 h 4906603"/>
              <a:gd name="connsiteX207" fmla="*/ 6924341 w 9546035"/>
              <a:gd name="connsiteY207" fmla="*/ 4231462 h 4906603"/>
              <a:gd name="connsiteX208" fmla="*/ 6957923 w 9546035"/>
              <a:gd name="connsiteY208" fmla="*/ 4244074 h 4906603"/>
              <a:gd name="connsiteX209" fmla="*/ 5509711 w 9546035"/>
              <a:gd name="connsiteY209" fmla="*/ 4471092 h 4906603"/>
              <a:gd name="connsiteX210" fmla="*/ 5295627 w 9546035"/>
              <a:gd name="connsiteY210" fmla="*/ 4513133 h 4906603"/>
              <a:gd name="connsiteX211" fmla="*/ 5325011 w 9546035"/>
              <a:gd name="connsiteY211" fmla="*/ 4513133 h 4906603"/>
              <a:gd name="connsiteX212" fmla="*/ 5782562 w 9546035"/>
              <a:gd name="connsiteY212" fmla="*/ 4458480 h 4906603"/>
              <a:gd name="connsiteX213" fmla="*/ 5925285 w 9546035"/>
              <a:gd name="connsiteY213" fmla="*/ 4441664 h 4906603"/>
              <a:gd name="connsiteX214" fmla="*/ 5480327 w 9546035"/>
              <a:gd name="connsiteY214" fmla="*/ 4508929 h 4906603"/>
              <a:gd name="connsiteX215" fmla="*/ 5438350 w 9546035"/>
              <a:gd name="connsiteY215" fmla="*/ 4529949 h 4906603"/>
              <a:gd name="connsiteX216" fmla="*/ 6101589 w 9546035"/>
              <a:gd name="connsiteY216" fmla="*/ 4458480 h 4906603"/>
              <a:gd name="connsiteX217" fmla="*/ 6542349 w 9546035"/>
              <a:gd name="connsiteY217" fmla="*/ 4378604 h 4906603"/>
              <a:gd name="connsiteX218" fmla="*/ 6676676 w 9546035"/>
              <a:gd name="connsiteY218" fmla="*/ 4365991 h 4906603"/>
              <a:gd name="connsiteX219" fmla="*/ 6521361 w 9546035"/>
              <a:gd name="connsiteY219" fmla="*/ 4416440 h 4906603"/>
              <a:gd name="connsiteX220" fmla="*/ 6042821 w 9546035"/>
              <a:gd name="connsiteY220" fmla="*/ 4487909 h 4906603"/>
              <a:gd name="connsiteX221" fmla="*/ 5950471 w 9546035"/>
              <a:gd name="connsiteY221" fmla="*/ 4513133 h 4906603"/>
              <a:gd name="connsiteX222" fmla="*/ 5635642 w 9546035"/>
              <a:gd name="connsiteY222" fmla="*/ 4555173 h 4906603"/>
              <a:gd name="connsiteX223" fmla="*/ 5492920 w 9546035"/>
              <a:gd name="connsiteY223" fmla="*/ 4563581 h 4906603"/>
              <a:gd name="connsiteX224" fmla="*/ 5429954 w 9546035"/>
              <a:gd name="connsiteY224" fmla="*/ 4584601 h 4906603"/>
              <a:gd name="connsiteX225" fmla="*/ 5354395 w 9546035"/>
              <a:gd name="connsiteY225" fmla="*/ 4605622 h 4906603"/>
              <a:gd name="connsiteX226" fmla="*/ 6042821 w 9546035"/>
              <a:gd name="connsiteY226" fmla="*/ 4521541 h 4906603"/>
              <a:gd name="connsiteX227" fmla="*/ 6605315 w 9546035"/>
              <a:gd name="connsiteY227" fmla="*/ 4437460 h 4906603"/>
              <a:gd name="connsiteX228" fmla="*/ 6987307 w 9546035"/>
              <a:gd name="connsiteY228" fmla="*/ 4374400 h 4906603"/>
              <a:gd name="connsiteX229" fmla="*/ 7079657 w 9546035"/>
              <a:gd name="connsiteY229" fmla="*/ 4374400 h 4906603"/>
              <a:gd name="connsiteX230" fmla="*/ 6651490 w 9546035"/>
              <a:gd name="connsiteY230" fmla="*/ 4441664 h 4906603"/>
              <a:gd name="connsiteX231" fmla="*/ 6198136 w 9546035"/>
              <a:gd name="connsiteY231" fmla="*/ 4521541 h 4906603"/>
              <a:gd name="connsiteX232" fmla="*/ 6277893 w 9546035"/>
              <a:gd name="connsiteY232" fmla="*/ 4529949 h 4906603"/>
              <a:gd name="connsiteX233" fmla="*/ 7008296 w 9546035"/>
              <a:gd name="connsiteY233" fmla="*/ 4399624 h 4906603"/>
              <a:gd name="connsiteX234" fmla="*/ 6999900 w 9546035"/>
              <a:gd name="connsiteY234" fmla="*/ 4416440 h 4906603"/>
              <a:gd name="connsiteX235" fmla="*/ 6924341 w 9546035"/>
              <a:gd name="connsiteY235" fmla="*/ 4429052 h 4906603"/>
              <a:gd name="connsiteX236" fmla="*/ 4262989 w 9546035"/>
              <a:gd name="connsiteY236" fmla="*/ 4803211 h 4906603"/>
              <a:gd name="connsiteX237" fmla="*/ 3931369 w 9546035"/>
              <a:gd name="connsiteY237" fmla="*/ 4824231 h 4906603"/>
              <a:gd name="connsiteX238" fmla="*/ 3696297 w 9546035"/>
              <a:gd name="connsiteY238" fmla="*/ 4832639 h 4906603"/>
              <a:gd name="connsiteX239" fmla="*/ 3767659 w 9546035"/>
              <a:gd name="connsiteY239" fmla="*/ 4845252 h 4906603"/>
              <a:gd name="connsiteX240" fmla="*/ 3801240 w 9546035"/>
              <a:gd name="connsiteY240" fmla="*/ 4836843 h 4906603"/>
              <a:gd name="connsiteX241" fmla="*/ 4359537 w 9546035"/>
              <a:gd name="connsiteY241" fmla="*/ 4811619 h 4906603"/>
              <a:gd name="connsiteX242" fmla="*/ 4262989 w 9546035"/>
              <a:gd name="connsiteY242" fmla="*/ 4832639 h 4906603"/>
              <a:gd name="connsiteX243" fmla="*/ 3809636 w 9546035"/>
              <a:gd name="connsiteY243" fmla="*/ 4853660 h 4906603"/>
              <a:gd name="connsiteX244" fmla="*/ 3507400 w 9546035"/>
              <a:gd name="connsiteY244" fmla="*/ 4866272 h 4906603"/>
              <a:gd name="connsiteX245" fmla="*/ 3549377 w 9546035"/>
              <a:gd name="connsiteY245" fmla="*/ 4887292 h 4906603"/>
              <a:gd name="connsiteX246" fmla="*/ 3381469 w 9546035"/>
              <a:gd name="connsiteY246" fmla="*/ 4895700 h 4906603"/>
              <a:gd name="connsiteX247" fmla="*/ 3146396 w 9546035"/>
              <a:gd name="connsiteY247" fmla="*/ 4836843 h 4906603"/>
              <a:gd name="connsiteX248" fmla="*/ 3163187 w 9546035"/>
              <a:gd name="connsiteY248" fmla="*/ 4769579 h 4906603"/>
              <a:gd name="connsiteX249" fmla="*/ 3184176 w 9546035"/>
              <a:gd name="connsiteY249" fmla="*/ 4782191 h 4906603"/>
              <a:gd name="connsiteX250" fmla="*/ 3163187 w 9546035"/>
              <a:gd name="connsiteY250" fmla="*/ 4752763 h 4906603"/>
              <a:gd name="connsiteX251" fmla="*/ 3133803 w 9546035"/>
              <a:gd name="connsiteY251" fmla="*/ 4710722 h 4906603"/>
              <a:gd name="connsiteX252" fmla="*/ 3146396 w 9546035"/>
              <a:gd name="connsiteY252" fmla="*/ 4664478 h 4906603"/>
              <a:gd name="connsiteX253" fmla="*/ 3125408 w 9546035"/>
              <a:gd name="connsiteY253" fmla="*/ 4635050 h 4906603"/>
              <a:gd name="connsiteX254" fmla="*/ 3133803 w 9546035"/>
              <a:gd name="connsiteY254" fmla="*/ 4597213 h 4906603"/>
              <a:gd name="connsiteX255" fmla="*/ 3091826 w 9546035"/>
              <a:gd name="connsiteY255" fmla="*/ 4550969 h 4906603"/>
              <a:gd name="connsiteX256" fmla="*/ 3091826 w 9546035"/>
              <a:gd name="connsiteY256" fmla="*/ 4487909 h 4906603"/>
              <a:gd name="connsiteX257" fmla="*/ 3070838 w 9546035"/>
              <a:gd name="connsiteY257" fmla="*/ 4529949 h 4906603"/>
              <a:gd name="connsiteX258" fmla="*/ 3054047 w 9546035"/>
              <a:gd name="connsiteY258" fmla="*/ 4387012 h 4906603"/>
              <a:gd name="connsiteX259" fmla="*/ 3041454 w 9546035"/>
              <a:gd name="connsiteY259" fmla="*/ 4294523 h 4906603"/>
              <a:gd name="connsiteX260" fmla="*/ 2999476 w 9546035"/>
              <a:gd name="connsiteY260" fmla="*/ 4281911 h 4906603"/>
              <a:gd name="connsiteX261" fmla="*/ 2986883 w 9546035"/>
              <a:gd name="connsiteY261" fmla="*/ 4071709 h 4906603"/>
              <a:gd name="connsiteX262" fmla="*/ 2944906 w 9546035"/>
              <a:gd name="connsiteY262" fmla="*/ 4025464 h 4906603"/>
              <a:gd name="connsiteX263" fmla="*/ 2944906 w 9546035"/>
              <a:gd name="connsiteY263" fmla="*/ 3983424 h 4906603"/>
              <a:gd name="connsiteX264" fmla="*/ 2923917 w 9546035"/>
              <a:gd name="connsiteY264" fmla="*/ 3895139 h 4906603"/>
              <a:gd name="connsiteX265" fmla="*/ 2881940 w 9546035"/>
              <a:gd name="connsiteY265" fmla="*/ 3848895 h 4906603"/>
              <a:gd name="connsiteX266" fmla="*/ 2881940 w 9546035"/>
              <a:gd name="connsiteY266" fmla="*/ 3794243 h 4906603"/>
              <a:gd name="connsiteX267" fmla="*/ 2852556 w 9546035"/>
              <a:gd name="connsiteY267" fmla="*/ 3731182 h 4906603"/>
              <a:gd name="connsiteX268" fmla="*/ 2835765 w 9546035"/>
              <a:gd name="connsiteY268" fmla="*/ 3630285 h 4906603"/>
              <a:gd name="connsiteX269" fmla="*/ 2684648 w 9546035"/>
              <a:gd name="connsiteY269" fmla="*/ 3689142 h 4906603"/>
              <a:gd name="connsiteX270" fmla="*/ 2550321 w 9546035"/>
              <a:gd name="connsiteY270" fmla="*/ 3739590 h 4906603"/>
              <a:gd name="connsiteX271" fmla="*/ 2730822 w 9546035"/>
              <a:gd name="connsiteY271" fmla="*/ 3630285 h 4906603"/>
              <a:gd name="connsiteX272" fmla="*/ 2697241 w 9546035"/>
              <a:gd name="connsiteY272" fmla="*/ 3638693 h 4906603"/>
              <a:gd name="connsiteX273" fmla="*/ 2273271 w 9546035"/>
              <a:gd name="connsiteY273" fmla="*/ 3823671 h 4906603"/>
              <a:gd name="connsiteX274" fmla="*/ 1828313 w 9546035"/>
              <a:gd name="connsiteY274" fmla="*/ 4000240 h 4906603"/>
              <a:gd name="connsiteX275" fmla="*/ 1370762 w 9546035"/>
              <a:gd name="connsiteY275" fmla="*/ 4159994 h 4906603"/>
              <a:gd name="connsiteX276" fmla="*/ 1626823 w 9546035"/>
              <a:gd name="connsiteY276" fmla="*/ 4063301 h 4906603"/>
              <a:gd name="connsiteX277" fmla="*/ 1710777 w 9546035"/>
              <a:gd name="connsiteY277" fmla="*/ 4025464 h 4906603"/>
              <a:gd name="connsiteX278" fmla="*/ 1626823 w 9546035"/>
              <a:gd name="connsiteY278" fmla="*/ 4042281 h 4906603"/>
              <a:gd name="connsiteX279" fmla="*/ 1039142 w 9546035"/>
              <a:gd name="connsiteY279" fmla="*/ 4244074 h 4906603"/>
              <a:gd name="connsiteX280" fmla="*/ 1576450 w 9546035"/>
              <a:gd name="connsiteY280" fmla="*/ 4042281 h 4906603"/>
              <a:gd name="connsiteX281" fmla="*/ 1610032 w 9546035"/>
              <a:gd name="connsiteY281" fmla="*/ 4021260 h 4906603"/>
              <a:gd name="connsiteX282" fmla="*/ 1576450 w 9546035"/>
              <a:gd name="connsiteY282" fmla="*/ 4033873 h 4906603"/>
              <a:gd name="connsiteX283" fmla="*/ 984572 w 9546035"/>
              <a:gd name="connsiteY283" fmla="*/ 4231462 h 4906603"/>
              <a:gd name="connsiteX284" fmla="*/ 1118899 w 9546035"/>
              <a:gd name="connsiteY284" fmla="*/ 4181014 h 4906603"/>
              <a:gd name="connsiteX285" fmla="*/ 1253226 w 9546035"/>
              <a:gd name="connsiteY285" fmla="*/ 4134769 h 4906603"/>
              <a:gd name="connsiteX286" fmla="*/ 1152481 w 9546035"/>
              <a:gd name="connsiteY286" fmla="*/ 4155790 h 4906603"/>
              <a:gd name="connsiteX287" fmla="*/ 1055933 w 9546035"/>
              <a:gd name="connsiteY287" fmla="*/ 4189422 h 4906603"/>
              <a:gd name="connsiteX288" fmla="*/ 1131492 w 9546035"/>
              <a:gd name="connsiteY288" fmla="*/ 4147382 h 4906603"/>
              <a:gd name="connsiteX289" fmla="*/ 1639416 w 9546035"/>
              <a:gd name="connsiteY289" fmla="*/ 3962404 h 4906603"/>
              <a:gd name="connsiteX290" fmla="*/ 1828313 w 9546035"/>
              <a:gd name="connsiteY290" fmla="*/ 3878323 h 4906603"/>
              <a:gd name="connsiteX291" fmla="*/ 1803127 w 9546035"/>
              <a:gd name="connsiteY291" fmla="*/ 3886731 h 4906603"/>
              <a:gd name="connsiteX292" fmla="*/ 1387553 w 9546035"/>
              <a:gd name="connsiteY292" fmla="*/ 4033873 h 4906603"/>
              <a:gd name="connsiteX293" fmla="*/ 1232238 w 9546035"/>
              <a:gd name="connsiteY293" fmla="*/ 4092729 h 4906603"/>
              <a:gd name="connsiteX294" fmla="*/ 1316192 w 9546035"/>
              <a:gd name="connsiteY294" fmla="*/ 4046485 h 4906603"/>
              <a:gd name="connsiteX295" fmla="*/ 1773743 w 9546035"/>
              <a:gd name="connsiteY295" fmla="*/ 3874119 h 4906603"/>
              <a:gd name="connsiteX296" fmla="*/ 1950047 w 9546035"/>
              <a:gd name="connsiteY296" fmla="*/ 3794243 h 4906603"/>
              <a:gd name="connsiteX297" fmla="*/ 1824116 w 9546035"/>
              <a:gd name="connsiteY297" fmla="*/ 3844691 h 4906603"/>
              <a:gd name="connsiteX298" fmla="*/ 1689789 w 9546035"/>
              <a:gd name="connsiteY298" fmla="*/ 3886731 h 4906603"/>
              <a:gd name="connsiteX299" fmla="*/ 1916465 w 9546035"/>
              <a:gd name="connsiteY299" fmla="*/ 3794243 h 4906603"/>
              <a:gd name="connsiteX300" fmla="*/ 1979431 w 9546035"/>
              <a:gd name="connsiteY300" fmla="*/ 3752202 h 4906603"/>
              <a:gd name="connsiteX301" fmla="*/ 2239690 w 9546035"/>
              <a:gd name="connsiteY301" fmla="*/ 3638693 h 4906603"/>
              <a:gd name="connsiteX302" fmla="*/ 2273271 w 9546035"/>
              <a:gd name="connsiteY302" fmla="*/ 3617673 h 4906603"/>
              <a:gd name="connsiteX303" fmla="*/ 2201910 w 9546035"/>
              <a:gd name="connsiteY303" fmla="*/ 3638693 h 4906603"/>
              <a:gd name="connsiteX304" fmla="*/ 1639416 w 9546035"/>
              <a:gd name="connsiteY304" fmla="*/ 3848895 h 4906603"/>
              <a:gd name="connsiteX305" fmla="*/ 2105363 w 9546035"/>
              <a:gd name="connsiteY305" fmla="*/ 3659713 h 4906603"/>
              <a:gd name="connsiteX306" fmla="*/ 2147340 w 9546035"/>
              <a:gd name="connsiteY306" fmla="*/ 3617673 h 4906603"/>
              <a:gd name="connsiteX307" fmla="*/ 1589044 w 9546035"/>
              <a:gd name="connsiteY307" fmla="*/ 3827875 h 4906603"/>
              <a:gd name="connsiteX308" fmla="*/ 1534473 w 9546035"/>
              <a:gd name="connsiteY308" fmla="*/ 3827875 h 4906603"/>
              <a:gd name="connsiteX309" fmla="*/ 1895477 w 9546035"/>
              <a:gd name="connsiteY309" fmla="*/ 3676529 h 4906603"/>
              <a:gd name="connsiteX310" fmla="*/ 1950047 w 9546035"/>
              <a:gd name="connsiteY310" fmla="*/ 3638693 h 4906603"/>
              <a:gd name="connsiteX311" fmla="*/ 1349774 w 9546035"/>
              <a:gd name="connsiteY311" fmla="*/ 3874119 h 4906603"/>
              <a:gd name="connsiteX312" fmla="*/ 1127294 w 9546035"/>
              <a:gd name="connsiteY312" fmla="*/ 3949792 h 4906603"/>
              <a:gd name="connsiteX313" fmla="*/ 1034945 w 9546035"/>
              <a:gd name="connsiteY313" fmla="*/ 3958200 h 4906603"/>
              <a:gd name="connsiteX314" fmla="*/ 871234 w 9546035"/>
              <a:gd name="connsiteY314" fmla="*/ 4004444 h 4906603"/>
              <a:gd name="connsiteX315" fmla="*/ 820861 w 9546035"/>
              <a:gd name="connsiteY315" fmla="*/ 4004444 h 4906603"/>
              <a:gd name="connsiteX316" fmla="*/ 724314 w 9546035"/>
              <a:gd name="connsiteY316" fmla="*/ 4033873 h 4906603"/>
              <a:gd name="connsiteX317" fmla="*/ 623568 w 9546035"/>
              <a:gd name="connsiteY317" fmla="*/ 4054893 h 4906603"/>
              <a:gd name="connsiteX318" fmla="*/ 724314 w 9546035"/>
              <a:gd name="connsiteY318" fmla="*/ 4012852 h 4906603"/>
              <a:gd name="connsiteX319" fmla="*/ 652952 w 9546035"/>
              <a:gd name="connsiteY319" fmla="*/ 4012852 h 4906603"/>
              <a:gd name="connsiteX320" fmla="*/ 862838 w 9546035"/>
              <a:gd name="connsiteY320" fmla="*/ 3941384 h 4906603"/>
              <a:gd name="connsiteX321" fmla="*/ 841850 w 9546035"/>
              <a:gd name="connsiteY321" fmla="*/ 3928772 h 4906603"/>
              <a:gd name="connsiteX322" fmla="*/ 736907 w 9546035"/>
              <a:gd name="connsiteY322" fmla="*/ 3949792 h 4906603"/>
              <a:gd name="connsiteX323" fmla="*/ 568998 w 9546035"/>
              <a:gd name="connsiteY323" fmla="*/ 4000240 h 4906603"/>
              <a:gd name="connsiteX324" fmla="*/ 652952 w 9546035"/>
              <a:gd name="connsiteY324" fmla="*/ 3962404 h 4906603"/>
              <a:gd name="connsiteX325" fmla="*/ 736907 w 9546035"/>
              <a:gd name="connsiteY325" fmla="*/ 3920364 h 4906603"/>
              <a:gd name="connsiteX326" fmla="*/ 610975 w 9546035"/>
              <a:gd name="connsiteY326" fmla="*/ 3949792 h 4906603"/>
              <a:gd name="connsiteX327" fmla="*/ 485044 w 9546035"/>
              <a:gd name="connsiteY327" fmla="*/ 3983424 h 4906603"/>
              <a:gd name="connsiteX328" fmla="*/ 610975 w 9546035"/>
              <a:gd name="connsiteY328" fmla="*/ 3941384 h 4906603"/>
              <a:gd name="connsiteX329" fmla="*/ 589987 w 9546035"/>
              <a:gd name="connsiteY329" fmla="*/ 3920364 h 4906603"/>
              <a:gd name="connsiteX330" fmla="*/ 623568 w 9546035"/>
              <a:gd name="connsiteY330" fmla="*/ 3907751 h 4906603"/>
              <a:gd name="connsiteX331" fmla="*/ 640359 w 9546035"/>
              <a:gd name="connsiteY331" fmla="*/ 3886731 h 4906603"/>
              <a:gd name="connsiteX332" fmla="*/ 535416 w 9546035"/>
              <a:gd name="connsiteY332" fmla="*/ 3916160 h 4906603"/>
              <a:gd name="connsiteX333" fmla="*/ 518625 w 9546035"/>
              <a:gd name="connsiteY333" fmla="*/ 3886731 h 4906603"/>
              <a:gd name="connsiteX334" fmla="*/ 535416 w 9546035"/>
              <a:gd name="connsiteY334" fmla="*/ 3886731 h 4906603"/>
              <a:gd name="connsiteX335" fmla="*/ 518625 w 9546035"/>
              <a:gd name="connsiteY335" fmla="*/ 3886731 h 4906603"/>
              <a:gd name="connsiteX336" fmla="*/ 464055 w 9546035"/>
              <a:gd name="connsiteY336" fmla="*/ 3907751 h 4906603"/>
              <a:gd name="connsiteX337" fmla="*/ 489241 w 9546035"/>
              <a:gd name="connsiteY337" fmla="*/ 3886731 h 4906603"/>
              <a:gd name="connsiteX338" fmla="*/ 589987 w 9546035"/>
              <a:gd name="connsiteY338" fmla="*/ 3827875 h 4906603"/>
              <a:gd name="connsiteX339" fmla="*/ 497637 w 9546035"/>
              <a:gd name="connsiteY339" fmla="*/ 3848895 h 4906603"/>
              <a:gd name="connsiteX340" fmla="*/ 413683 w 9546035"/>
              <a:gd name="connsiteY340" fmla="*/ 3857303 h 4906603"/>
              <a:gd name="connsiteX341" fmla="*/ 506032 w 9546035"/>
              <a:gd name="connsiteY341" fmla="*/ 3823671 h 4906603"/>
              <a:gd name="connsiteX342" fmla="*/ 774686 w 9546035"/>
              <a:gd name="connsiteY342" fmla="*/ 3718570 h 4906603"/>
              <a:gd name="connsiteX343" fmla="*/ 858641 w 9546035"/>
              <a:gd name="connsiteY343" fmla="*/ 3676529 h 4906603"/>
              <a:gd name="connsiteX344" fmla="*/ 703325 w 9546035"/>
              <a:gd name="connsiteY344" fmla="*/ 3731182 h 4906603"/>
              <a:gd name="connsiteX345" fmla="*/ 434671 w 9546035"/>
              <a:gd name="connsiteY345" fmla="*/ 3794243 h 4906603"/>
              <a:gd name="connsiteX346" fmla="*/ 489241 w 9546035"/>
              <a:gd name="connsiteY346" fmla="*/ 3752202 h 4906603"/>
              <a:gd name="connsiteX347" fmla="*/ 329728 w 9546035"/>
              <a:gd name="connsiteY347" fmla="*/ 3773222 h 4906603"/>
              <a:gd name="connsiteX348" fmla="*/ 485044 w 9546035"/>
              <a:gd name="connsiteY348" fmla="*/ 3701754 h 4906603"/>
              <a:gd name="connsiteX349" fmla="*/ 443067 w 9546035"/>
              <a:gd name="connsiteY349" fmla="*/ 3672325 h 4906603"/>
              <a:gd name="connsiteX350" fmla="*/ 417880 w 9546035"/>
              <a:gd name="connsiteY350" fmla="*/ 3676529 h 4906603"/>
              <a:gd name="connsiteX351" fmla="*/ 455660 w 9546035"/>
              <a:gd name="connsiteY351" fmla="*/ 3647101 h 4906603"/>
              <a:gd name="connsiteX352" fmla="*/ 527021 w 9546035"/>
              <a:gd name="connsiteY352" fmla="*/ 3617673 h 4906603"/>
              <a:gd name="connsiteX353" fmla="*/ 1265819 w 9546035"/>
              <a:gd name="connsiteY353" fmla="*/ 3344411 h 4906603"/>
              <a:gd name="connsiteX354" fmla="*/ 963583 w 9546035"/>
              <a:gd name="connsiteY354" fmla="*/ 3449512 h 4906603"/>
              <a:gd name="connsiteX355" fmla="*/ 640359 w 9546035"/>
              <a:gd name="connsiteY355" fmla="*/ 3542000 h 4906603"/>
              <a:gd name="connsiteX356" fmla="*/ 447264 w 9546035"/>
              <a:gd name="connsiteY356" fmla="*/ 3596653 h 4906603"/>
              <a:gd name="connsiteX357" fmla="*/ 527021 w 9546035"/>
              <a:gd name="connsiteY357" fmla="*/ 3554612 h 4906603"/>
              <a:gd name="connsiteX358" fmla="*/ 291949 w 9546035"/>
              <a:gd name="connsiteY358" fmla="*/ 3609265 h 4906603"/>
              <a:gd name="connsiteX359" fmla="*/ 291949 w 9546035"/>
              <a:gd name="connsiteY359" fmla="*/ 3584041 h 4906603"/>
              <a:gd name="connsiteX360" fmla="*/ 153424 w 9546035"/>
              <a:gd name="connsiteY360" fmla="*/ 3609265 h 4906603"/>
              <a:gd name="connsiteX361" fmla="*/ 258367 w 9546035"/>
              <a:gd name="connsiteY361" fmla="*/ 3575633 h 4906603"/>
              <a:gd name="connsiteX362" fmla="*/ 363310 w 9546035"/>
              <a:gd name="connsiteY362" fmla="*/ 3542000 h 4906603"/>
              <a:gd name="connsiteX363" fmla="*/ 279356 w 9546035"/>
              <a:gd name="connsiteY363" fmla="*/ 3533592 h 4906603"/>
              <a:gd name="connsiteX364" fmla="*/ 422078 w 9546035"/>
              <a:gd name="connsiteY364" fmla="*/ 3462124 h 4906603"/>
              <a:gd name="connsiteX365" fmla="*/ 207994 w 9546035"/>
              <a:gd name="connsiteY365" fmla="*/ 3512572 h 4906603"/>
              <a:gd name="connsiteX366" fmla="*/ 69470 w 9546035"/>
              <a:gd name="connsiteY366" fmla="*/ 3546204 h 4906603"/>
              <a:gd name="connsiteX367" fmla="*/ 228983 w 9546035"/>
              <a:gd name="connsiteY367" fmla="*/ 3491552 h 4906603"/>
              <a:gd name="connsiteX368" fmla="*/ 224785 w 9546035"/>
              <a:gd name="connsiteY368" fmla="*/ 3453716 h 4906603"/>
              <a:gd name="connsiteX369" fmla="*/ 350717 w 9546035"/>
              <a:gd name="connsiteY369" fmla="*/ 3420083 h 4906603"/>
              <a:gd name="connsiteX370" fmla="*/ 371705 w 9546035"/>
              <a:gd name="connsiteY370" fmla="*/ 3390655 h 4906603"/>
              <a:gd name="connsiteX371" fmla="*/ 489241 w 9546035"/>
              <a:gd name="connsiteY371" fmla="*/ 3336003 h 4906603"/>
              <a:gd name="connsiteX372" fmla="*/ 753698 w 9546035"/>
              <a:gd name="connsiteY372" fmla="*/ 3243514 h 4906603"/>
              <a:gd name="connsiteX373" fmla="*/ 753698 w 9546035"/>
              <a:gd name="connsiteY373" fmla="*/ 3243514 h 4906603"/>
              <a:gd name="connsiteX374" fmla="*/ 468253 w 9546035"/>
              <a:gd name="connsiteY374" fmla="*/ 3314982 h 4906603"/>
              <a:gd name="connsiteX375" fmla="*/ 329728 w 9546035"/>
              <a:gd name="connsiteY375" fmla="*/ 3357023 h 4906603"/>
              <a:gd name="connsiteX376" fmla="*/ 216390 w 9546035"/>
              <a:gd name="connsiteY376" fmla="*/ 3378043 h 4906603"/>
              <a:gd name="connsiteX377" fmla="*/ 342321 w 9546035"/>
              <a:gd name="connsiteY377" fmla="*/ 3323390 h 4906603"/>
              <a:gd name="connsiteX378" fmla="*/ 350717 w 9546035"/>
              <a:gd name="connsiteY378" fmla="*/ 3302370 h 4906603"/>
              <a:gd name="connsiteX379" fmla="*/ 464055 w 9546035"/>
              <a:gd name="connsiteY379" fmla="*/ 3264534 h 4906603"/>
              <a:gd name="connsiteX380" fmla="*/ 568998 w 9546035"/>
              <a:gd name="connsiteY380" fmla="*/ 3222494 h 4906603"/>
              <a:gd name="connsiteX381" fmla="*/ 539614 w 9546035"/>
              <a:gd name="connsiteY381" fmla="*/ 3222494 h 4906603"/>
              <a:gd name="connsiteX382" fmla="*/ 548010 w 9546035"/>
              <a:gd name="connsiteY382" fmla="*/ 3193065 h 4906603"/>
              <a:gd name="connsiteX383" fmla="*/ 329728 w 9546035"/>
              <a:gd name="connsiteY383" fmla="*/ 3251922 h 4906603"/>
              <a:gd name="connsiteX384" fmla="*/ 506032 w 9546035"/>
              <a:gd name="connsiteY384" fmla="*/ 3172045 h 4906603"/>
              <a:gd name="connsiteX385" fmla="*/ 468253 w 9546035"/>
              <a:gd name="connsiteY385" fmla="*/ 3167841 h 4906603"/>
              <a:gd name="connsiteX386" fmla="*/ 883827 w 9546035"/>
              <a:gd name="connsiteY386" fmla="*/ 3012292 h 4906603"/>
              <a:gd name="connsiteX387" fmla="*/ 1442123 w 9546035"/>
              <a:gd name="connsiteY387" fmla="*/ 2776866 h 4906603"/>
              <a:gd name="connsiteX388" fmla="*/ 1442123 w 9546035"/>
              <a:gd name="connsiteY388" fmla="*/ 2776866 h 4906603"/>
              <a:gd name="connsiteX389" fmla="*/ 1018154 w 9546035"/>
              <a:gd name="connsiteY389" fmla="*/ 2919803 h 4906603"/>
              <a:gd name="connsiteX390" fmla="*/ 1274215 w 9546035"/>
              <a:gd name="connsiteY390" fmla="*/ 2814702 h 4906603"/>
              <a:gd name="connsiteX391" fmla="*/ 1253226 w 9546035"/>
              <a:gd name="connsiteY391" fmla="*/ 2806294 h 4906603"/>
              <a:gd name="connsiteX392" fmla="*/ 363310 w 9546035"/>
              <a:gd name="connsiteY392" fmla="*/ 3117393 h 4906603"/>
              <a:gd name="connsiteX393" fmla="*/ 187006 w 9546035"/>
              <a:gd name="connsiteY393" fmla="*/ 3167841 h 4906603"/>
              <a:gd name="connsiteX394" fmla="*/ 203797 w 9546035"/>
              <a:gd name="connsiteY394" fmla="*/ 3151025 h 4906603"/>
              <a:gd name="connsiteX395" fmla="*/ 384299 w 9546035"/>
              <a:gd name="connsiteY395" fmla="*/ 3096373 h 4906603"/>
              <a:gd name="connsiteX396" fmla="*/ 560603 w 9546035"/>
              <a:gd name="connsiteY396" fmla="*/ 3033312 h 4906603"/>
              <a:gd name="connsiteX397" fmla="*/ 577394 w 9546035"/>
              <a:gd name="connsiteY397" fmla="*/ 3012292 h 4906603"/>
              <a:gd name="connsiteX398" fmla="*/ 724314 w 9546035"/>
              <a:gd name="connsiteY398" fmla="*/ 2953435 h 4906603"/>
              <a:gd name="connsiteX399" fmla="*/ 736907 w 9546035"/>
              <a:gd name="connsiteY399" fmla="*/ 2928211 h 4906603"/>
              <a:gd name="connsiteX400" fmla="*/ 766291 w 9546035"/>
              <a:gd name="connsiteY400" fmla="*/ 2915599 h 4906603"/>
              <a:gd name="connsiteX401" fmla="*/ 774686 w 9546035"/>
              <a:gd name="connsiteY401" fmla="*/ 2911395 h 4906603"/>
              <a:gd name="connsiteX402" fmla="*/ 766291 w 9546035"/>
              <a:gd name="connsiteY402" fmla="*/ 2915599 h 4906603"/>
              <a:gd name="connsiteX403" fmla="*/ 799873 w 9546035"/>
              <a:gd name="connsiteY403" fmla="*/ 2890375 h 4906603"/>
              <a:gd name="connsiteX404" fmla="*/ 644557 w 9546035"/>
              <a:gd name="connsiteY404" fmla="*/ 2949231 h 4906603"/>
              <a:gd name="connsiteX405" fmla="*/ 610975 w 9546035"/>
              <a:gd name="connsiteY405" fmla="*/ 2940823 h 4906603"/>
              <a:gd name="connsiteX406" fmla="*/ 464055 w 9546035"/>
              <a:gd name="connsiteY406" fmla="*/ 2974456 h 4906603"/>
              <a:gd name="connsiteX407" fmla="*/ 258367 w 9546035"/>
              <a:gd name="connsiteY407" fmla="*/ 3045924 h 4906603"/>
              <a:gd name="connsiteX408" fmla="*/ 279356 w 9546035"/>
              <a:gd name="connsiteY408" fmla="*/ 3003884 h 4906603"/>
              <a:gd name="connsiteX409" fmla="*/ 338124 w 9546035"/>
              <a:gd name="connsiteY409" fmla="*/ 2974456 h 4906603"/>
              <a:gd name="connsiteX410" fmla="*/ 426276 w 9546035"/>
              <a:gd name="connsiteY410" fmla="*/ 2932415 h 4906603"/>
              <a:gd name="connsiteX411" fmla="*/ 556405 w 9546035"/>
              <a:gd name="connsiteY411" fmla="*/ 2886171 h 4906603"/>
              <a:gd name="connsiteX412" fmla="*/ 1190260 w 9546035"/>
              <a:gd name="connsiteY412" fmla="*/ 2638133 h 4906603"/>
              <a:gd name="connsiteX413" fmla="*/ 1316192 w 9546035"/>
              <a:gd name="connsiteY413" fmla="*/ 2587684 h 4906603"/>
              <a:gd name="connsiteX414" fmla="*/ 1232238 w 9546035"/>
              <a:gd name="connsiteY414" fmla="*/ 2608704 h 4906603"/>
              <a:gd name="connsiteX415" fmla="*/ 795675 w 9546035"/>
              <a:gd name="connsiteY415" fmla="*/ 2772662 h 4906603"/>
              <a:gd name="connsiteX416" fmla="*/ 619371 w 9546035"/>
              <a:gd name="connsiteY416" fmla="*/ 2835722 h 4906603"/>
              <a:gd name="connsiteX417" fmla="*/ 581591 w 9546035"/>
              <a:gd name="connsiteY417" fmla="*/ 2806294 h 4906603"/>
              <a:gd name="connsiteX418" fmla="*/ 497637 w 9546035"/>
              <a:gd name="connsiteY418" fmla="*/ 2827314 h 4906603"/>
              <a:gd name="connsiteX419" fmla="*/ 413683 w 9546035"/>
              <a:gd name="connsiteY419" fmla="*/ 2839926 h 4906603"/>
              <a:gd name="connsiteX420" fmla="*/ 306250 w 9546035"/>
              <a:gd name="connsiteY420" fmla="*/ 2872709 h 4906603"/>
              <a:gd name="connsiteX421" fmla="*/ 342321 w 9546035"/>
              <a:gd name="connsiteY421" fmla="*/ 2856743 h 4906603"/>
              <a:gd name="connsiteX422" fmla="*/ 363310 w 9546035"/>
              <a:gd name="connsiteY422" fmla="*/ 2827314 h 4906603"/>
              <a:gd name="connsiteX423" fmla="*/ 443067 w 9546035"/>
              <a:gd name="connsiteY423" fmla="*/ 2797886 h 4906603"/>
              <a:gd name="connsiteX424" fmla="*/ 489241 w 9546035"/>
              <a:gd name="connsiteY424" fmla="*/ 2764254 h 4906603"/>
              <a:gd name="connsiteX425" fmla="*/ 380101 w 9546035"/>
              <a:gd name="connsiteY425" fmla="*/ 2806294 h 4906603"/>
              <a:gd name="connsiteX426" fmla="*/ 329728 w 9546035"/>
              <a:gd name="connsiteY426" fmla="*/ 2806294 h 4906603"/>
              <a:gd name="connsiteX427" fmla="*/ 287751 w 9546035"/>
              <a:gd name="connsiteY427" fmla="*/ 2827314 h 4906603"/>
              <a:gd name="connsiteX428" fmla="*/ 237378 w 9546035"/>
              <a:gd name="connsiteY428" fmla="*/ 2827314 h 4906603"/>
              <a:gd name="connsiteX429" fmla="*/ 119842 w 9546035"/>
              <a:gd name="connsiteY429" fmla="*/ 2860947 h 4906603"/>
              <a:gd name="connsiteX430" fmla="*/ 27493 w 9546035"/>
              <a:gd name="connsiteY430" fmla="*/ 2877763 h 4906603"/>
              <a:gd name="connsiteX431" fmla="*/ 287751 w 9546035"/>
              <a:gd name="connsiteY431" fmla="*/ 2793682 h 4906603"/>
              <a:gd name="connsiteX432" fmla="*/ 497637 w 9546035"/>
              <a:gd name="connsiteY432" fmla="*/ 2709601 h 4906603"/>
              <a:gd name="connsiteX433" fmla="*/ 556405 w 9546035"/>
              <a:gd name="connsiteY433" fmla="*/ 2680173 h 4906603"/>
              <a:gd name="connsiteX434" fmla="*/ 291949 w 9546035"/>
              <a:gd name="connsiteY434" fmla="*/ 2772662 h 4906603"/>
              <a:gd name="connsiteX435" fmla="*/ 216390 w 9546035"/>
              <a:gd name="connsiteY435" fmla="*/ 2776866 h 4906603"/>
              <a:gd name="connsiteX436" fmla="*/ 359112 w 9546035"/>
              <a:gd name="connsiteY436" fmla="*/ 2713805 h 4906603"/>
              <a:gd name="connsiteX437" fmla="*/ 1265819 w 9546035"/>
              <a:gd name="connsiteY437" fmla="*/ 2360666 h 4906603"/>
              <a:gd name="connsiteX438" fmla="*/ 1761150 w 9546035"/>
              <a:gd name="connsiteY438" fmla="*/ 2137852 h 4906603"/>
              <a:gd name="connsiteX439" fmla="*/ 2210306 w 9546035"/>
              <a:gd name="connsiteY439" fmla="*/ 1860386 h 4906603"/>
              <a:gd name="connsiteX440" fmla="*/ 1463112 w 9546035"/>
              <a:gd name="connsiteY440" fmla="*/ 2247157 h 4906603"/>
              <a:gd name="connsiteX441" fmla="*/ 753698 w 9546035"/>
              <a:gd name="connsiteY441" fmla="*/ 2533032 h 4906603"/>
              <a:gd name="connsiteX442" fmla="*/ 644557 w 9546035"/>
              <a:gd name="connsiteY442" fmla="*/ 2554052 h 4906603"/>
              <a:gd name="connsiteX443" fmla="*/ 787279 w 9546035"/>
              <a:gd name="connsiteY443" fmla="*/ 2503604 h 4906603"/>
              <a:gd name="connsiteX444" fmla="*/ 1471507 w 9546035"/>
              <a:gd name="connsiteY444" fmla="*/ 2221933 h 4906603"/>
              <a:gd name="connsiteX445" fmla="*/ 2021408 w 9546035"/>
              <a:gd name="connsiteY445" fmla="*/ 1931855 h 4906603"/>
              <a:gd name="connsiteX446" fmla="*/ 2096967 w 9546035"/>
              <a:gd name="connsiteY446" fmla="*/ 1881406 h 4906603"/>
              <a:gd name="connsiteX447" fmla="*/ 2004617 w 9546035"/>
              <a:gd name="connsiteY447" fmla="*/ 1919243 h 4906603"/>
              <a:gd name="connsiteX448" fmla="*/ 1895477 w 9546035"/>
              <a:gd name="connsiteY448" fmla="*/ 1965487 h 4906603"/>
              <a:gd name="connsiteX449" fmla="*/ 1895477 w 9546035"/>
              <a:gd name="connsiteY449" fmla="*/ 1961283 h 4906603"/>
              <a:gd name="connsiteX450" fmla="*/ 1895477 w 9546035"/>
              <a:gd name="connsiteY450" fmla="*/ 1965487 h 4906603"/>
              <a:gd name="connsiteX451" fmla="*/ 1723370 w 9546035"/>
              <a:gd name="connsiteY451" fmla="*/ 2066384 h 4906603"/>
              <a:gd name="connsiteX452" fmla="*/ 1454717 w 9546035"/>
              <a:gd name="connsiteY452" fmla="*/ 2200913 h 4906603"/>
              <a:gd name="connsiteX453" fmla="*/ 1324587 w 9546035"/>
              <a:gd name="connsiteY453" fmla="*/ 2247157 h 4906603"/>
              <a:gd name="connsiteX454" fmla="*/ 1286808 w 9546035"/>
              <a:gd name="connsiteY454" fmla="*/ 2263973 h 4906603"/>
              <a:gd name="connsiteX455" fmla="*/ 732709 w 9546035"/>
              <a:gd name="connsiteY455" fmla="*/ 2465767 h 4906603"/>
              <a:gd name="connsiteX456" fmla="*/ 1307796 w 9546035"/>
              <a:gd name="connsiteY456" fmla="*/ 2234545 h 4906603"/>
              <a:gd name="connsiteX457" fmla="*/ 1500891 w 9546035"/>
              <a:gd name="connsiteY457" fmla="*/ 2150465 h 4906603"/>
              <a:gd name="connsiteX458" fmla="*/ 1463112 w 9546035"/>
              <a:gd name="connsiteY458" fmla="*/ 2150465 h 4906603"/>
              <a:gd name="connsiteX459" fmla="*/ 1412739 w 9546035"/>
              <a:gd name="connsiteY459" fmla="*/ 2171485 h 4906603"/>
              <a:gd name="connsiteX460" fmla="*/ 724314 w 9546035"/>
              <a:gd name="connsiteY460" fmla="*/ 2423727 h 4906603"/>
              <a:gd name="connsiteX461" fmla="*/ 1505089 w 9546035"/>
              <a:gd name="connsiteY461" fmla="*/ 2095812 h 4906603"/>
              <a:gd name="connsiteX462" fmla="*/ 2180922 w 9546035"/>
              <a:gd name="connsiteY462" fmla="*/ 1721653 h 4906603"/>
              <a:gd name="connsiteX463" fmla="*/ 2197712 w 9546035"/>
              <a:gd name="connsiteY463" fmla="*/ 1700633 h 4906603"/>
              <a:gd name="connsiteX464" fmla="*/ 2025606 w 9546035"/>
              <a:gd name="connsiteY464" fmla="*/ 1797326 h 4906603"/>
              <a:gd name="connsiteX465" fmla="*/ 766291 w 9546035"/>
              <a:gd name="connsiteY465" fmla="*/ 2377482 h 4906603"/>
              <a:gd name="connsiteX466" fmla="*/ 518625 w 9546035"/>
              <a:gd name="connsiteY466" fmla="*/ 2444747 h 4906603"/>
              <a:gd name="connsiteX467" fmla="*/ 455660 w 9546035"/>
              <a:gd name="connsiteY467" fmla="*/ 2465767 h 4906603"/>
              <a:gd name="connsiteX468" fmla="*/ 413683 w 9546035"/>
              <a:gd name="connsiteY468" fmla="*/ 2465767 h 4906603"/>
              <a:gd name="connsiteX469" fmla="*/ 640359 w 9546035"/>
              <a:gd name="connsiteY469" fmla="*/ 2369074 h 4906603"/>
              <a:gd name="connsiteX470" fmla="*/ 1433728 w 9546035"/>
              <a:gd name="connsiteY470" fmla="*/ 2045364 h 4906603"/>
              <a:gd name="connsiteX471" fmla="*/ 1857697 w 9546035"/>
              <a:gd name="connsiteY471" fmla="*/ 1826754 h 4906603"/>
              <a:gd name="connsiteX472" fmla="*/ 2168328 w 9546035"/>
              <a:gd name="connsiteY472" fmla="*/ 1654388 h 4906603"/>
              <a:gd name="connsiteX473" fmla="*/ 2260678 w 9546035"/>
              <a:gd name="connsiteY473" fmla="*/ 1587124 h 4906603"/>
              <a:gd name="connsiteX474" fmla="*/ 2210306 w 9546035"/>
              <a:gd name="connsiteY474" fmla="*/ 1599736 h 4906603"/>
              <a:gd name="connsiteX475" fmla="*/ 1454717 w 9546035"/>
              <a:gd name="connsiteY475" fmla="*/ 2015935 h 4906603"/>
              <a:gd name="connsiteX476" fmla="*/ 682336 w 9546035"/>
              <a:gd name="connsiteY476" fmla="*/ 2327034 h 4906603"/>
              <a:gd name="connsiteX477" fmla="*/ 560603 w 9546035"/>
              <a:gd name="connsiteY477" fmla="*/ 2369074 h 4906603"/>
              <a:gd name="connsiteX478" fmla="*/ 535416 w 9546035"/>
              <a:gd name="connsiteY478" fmla="*/ 2356462 h 4906603"/>
              <a:gd name="connsiteX479" fmla="*/ 497637 w 9546035"/>
              <a:gd name="connsiteY479" fmla="*/ 2360666 h 4906603"/>
              <a:gd name="connsiteX480" fmla="*/ 631964 w 9546035"/>
              <a:gd name="connsiteY480" fmla="*/ 2293402 h 4906603"/>
              <a:gd name="connsiteX481" fmla="*/ 640359 w 9546035"/>
              <a:gd name="connsiteY481" fmla="*/ 2297606 h 4906603"/>
              <a:gd name="connsiteX482" fmla="*/ 535416 w 9546035"/>
              <a:gd name="connsiteY482" fmla="*/ 2348054 h 4906603"/>
              <a:gd name="connsiteX483" fmla="*/ 631964 w 9546035"/>
              <a:gd name="connsiteY483" fmla="*/ 2293402 h 4906603"/>
              <a:gd name="connsiteX484" fmla="*/ 619371 w 9546035"/>
              <a:gd name="connsiteY484" fmla="*/ 2293402 h 4906603"/>
              <a:gd name="connsiteX485" fmla="*/ 829257 w 9546035"/>
              <a:gd name="connsiteY485" fmla="*/ 2205117 h 4906603"/>
              <a:gd name="connsiteX486" fmla="*/ 1857697 w 9546035"/>
              <a:gd name="connsiteY486" fmla="*/ 1725857 h 4906603"/>
              <a:gd name="connsiteX487" fmla="*/ 2239690 w 9546035"/>
              <a:gd name="connsiteY487" fmla="*/ 1503043 h 4906603"/>
              <a:gd name="connsiteX488" fmla="*/ 3007872 w 9546035"/>
              <a:gd name="connsiteY488" fmla="*/ 1061619 h 4906603"/>
              <a:gd name="connsiteX489" fmla="*/ 3561970 w 9546035"/>
              <a:gd name="connsiteY489" fmla="*/ 716888 h 4906603"/>
              <a:gd name="connsiteX490" fmla="*/ 3704693 w 9546035"/>
              <a:gd name="connsiteY490" fmla="*/ 632808 h 4906603"/>
              <a:gd name="connsiteX491" fmla="*/ 3717286 w 9546035"/>
              <a:gd name="connsiteY491" fmla="*/ 603379 h 4906603"/>
              <a:gd name="connsiteX492" fmla="*/ 3561970 w 9546035"/>
              <a:gd name="connsiteY492" fmla="*/ 695868 h 4906603"/>
              <a:gd name="connsiteX493" fmla="*/ 3028860 w 9546035"/>
              <a:gd name="connsiteY493" fmla="*/ 1019579 h 4906603"/>
              <a:gd name="connsiteX494" fmla="*/ 2676252 w 9546035"/>
              <a:gd name="connsiteY494" fmla="*/ 1238189 h 4906603"/>
              <a:gd name="connsiteX495" fmla="*/ 2487355 w 9546035"/>
              <a:gd name="connsiteY495" fmla="*/ 1339086 h 4906603"/>
              <a:gd name="connsiteX496" fmla="*/ 2353028 w 9546035"/>
              <a:gd name="connsiteY496" fmla="*/ 1414758 h 4906603"/>
              <a:gd name="connsiteX497" fmla="*/ 2365621 w 9546035"/>
              <a:gd name="connsiteY497" fmla="*/ 1393738 h 4906603"/>
              <a:gd name="connsiteX498" fmla="*/ 2894533 w 9546035"/>
              <a:gd name="connsiteY498" fmla="*/ 1082639 h 4906603"/>
              <a:gd name="connsiteX499" fmla="*/ 3478016 w 9546035"/>
              <a:gd name="connsiteY499" fmla="*/ 716888 h 4906603"/>
              <a:gd name="connsiteX500" fmla="*/ 4057301 w 9546035"/>
              <a:gd name="connsiteY500" fmla="*/ 342729 h 4906603"/>
              <a:gd name="connsiteX501" fmla="*/ 4607202 w 9546035"/>
              <a:gd name="connsiteY501" fmla="*/ 61059 h 4906603"/>
              <a:gd name="connsiteX502" fmla="*/ 4699552 w 9546035"/>
              <a:gd name="connsiteY502" fmla="*/ 31630 h 4906603"/>
              <a:gd name="connsiteX503" fmla="*/ 4611400 w 9546035"/>
              <a:gd name="connsiteY503" fmla="*/ 40039 h 4906603"/>
              <a:gd name="connsiteX504" fmla="*/ 4657574 w 9546035"/>
              <a:gd name="connsiteY504" fmla="*/ 19018 h 4906603"/>
              <a:gd name="connsiteX505" fmla="*/ 4814464 w 9546035"/>
              <a:gd name="connsiteY505" fmla="*/ 100 h 4906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Lst>
            <a:rect l="l" t="t" r="r" b="b"/>
            <a:pathLst>
              <a:path w="9546035" h="4906603">
                <a:moveTo>
                  <a:pt x="270006" y="2884208"/>
                </a:moveTo>
                <a:lnTo>
                  <a:pt x="145029" y="2928211"/>
                </a:lnTo>
                <a:cubicBezTo>
                  <a:pt x="140831" y="2928211"/>
                  <a:pt x="65272" y="2966047"/>
                  <a:pt x="52679" y="2953435"/>
                </a:cubicBezTo>
                <a:cubicBezTo>
                  <a:pt x="48481" y="2949231"/>
                  <a:pt x="153424" y="2911395"/>
                  <a:pt x="119842" y="2928211"/>
                </a:cubicBezTo>
                <a:cubicBezTo>
                  <a:pt x="153424" y="2915599"/>
                  <a:pt x="199599" y="2904038"/>
                  <a:pt x="242101" y="2892477"/>
                </a:cubicBezTo>
                <a:close/>
                <a:moveTo>
                  <a:pt x="306250" y="2872709"/>
                </a:moveTo>
                <a:lnTo>
                  <a:pt x="301066" y="2875004"/>
                </a:lnTo>
                <a:lnTo>
                  <a:pt x="270006" y="2884208"/>
                </a:lnTo>
                <a:lnTo>
                  <a:pt x="279356" y="2880916"/>
                </a:lnTo>
                <a:close/>
                <a:moveTo>
                  <a:pt x="4814464" y="100"/>
                </a:moveTo>
                <a:cubicBezTo>
                  <a:pt x="4873757" y="1151"/>
                  <a:pt x="4928327" y="10610"/>
                  <a:pt x="4943019" y="31630"/>
                </a:cubicBezTo>
                <a:cubicBezTo>
                  <a:pt x="4913635" y="40039"/>
                  <a:pt x="4896844" y="2202"/>
                  <a:pt x="4875856" y="19018"/>
                </a:cubicBezTo>
                <a:cubicBezTo>
                  <a:pt x="4854867" y="31630"/>
                  <a:pt x="4959810" y="52651"/>
                  <a:pt x="4951415" y="48447"/>
                </a:cubicBezTo>
                <a:cubicBezTo>
                  <a:pt x="4955612" y="52651"/>
                  <a:pt x="4955612" y="77875"/>
                  <a:pt x="4959810" y="82079"/>
                </a:cubicBezTo>
                <a:cubicBezTo>
                  <a:pt x="4980799" y="107303"/>
                  <a:pt x="5001787" y="98895"/>
                  <a:pt x="5022776" y="124119"/>
                </a:cubicBezTo>
                <a:cubicBezTo>
                  <a:pt x="5047962" y="157752"/>
                  <a:pt x="5056358" y="182976"/>
                  <a:pt x="5077346" y="216608"/>
                </a:cubicBezTo>
                <a:cubicBezTo>
                  <a:pt x="5089939" y="237628"/>
                  <a:pt x="5110928" y="250240"/>
                  <a:pt x="5119323" y="267057"/>
                </a:cubicBezTo>
                <a:cubicBezTo>
                  <a:pt x="5127719" y="279669"/>
                  <a:pt x="5127719" y="296485"/>
                  <a:pt x="5136114" y="309097"/>
                </a:cubicBezTo>
                <a:cubicBezTo>
                  <a:pt x="5152905" y="330117"/>
                  <a:pt x="5165498" y="325913"/>
                  <a:pt x="5169696" y="342729"/>
                </a:cubicBezTo>
                <a:cubicBezTo>
                  <a:pt x="5169696" y="342729"/>
                  <a:pt x="5140312" y="325913"/>
                  <a:pt x="5136114" y="330117"/>
                </a:cubicBezTo>
                <a:cubicBezTo>
                  <a:pt x="5123521" y="342729"/>
                  <a:pt x="5203278" y="401586"/>
                  <a:pt x="5203278" y="401586"/>
                </a:cubicBezTo>
                <a:cubicBezTo>
                  <a:pt x="5220069" y="426810"/>
                  <a:pt x="5190685" y="414198"/>
                  <a:pt x="5211673" y="435218"/>
                </a:cubicBezTo>
                <a:cubicBezTo>
                  <a:pt x="5228464" y="452034"/>
                  <a:pt x="5249453" y="447830"/>
                  <a:pt x="5262046" y="468850"/>
                </a:cubicBezTo>
                <a:cubicBezTo>
                  <a:pt x="5270441" y="485666"/>
                  <a:pt x="5257848" y="515095"/>
                  <a:pt x="5262046" y="527707"/>
                </a:cubicBezTo>
                <a:cubicBezTo>
                  <a:pt x="5266243" y="540319"/>
                  <a:pt x="5274639" y="548727"/>
                  <a:pt x="5291430" y="561339"/>
                </a:cubicBezTo>
                <a:cubicBezTo>
                  <a:pt x="5316616" y="586563"/>
                  <a:pt x="5320814" y="599175"/>
                  <a:pt x="5337605" y="632808"/>
                </a:cubicBezTo>
                <a:cubicBezTo>
                  <a:pt x="5350198" y="653828"/>
                  <a:pt x="5371186" y="666440"/>
                  <a:pt x="5379582" y="683256"/>
                </a:cubicBezTo>
                <a:cubicBezTo>
                  <a:pt x="5392175" y="700072"/>
                  <a:pt x="5387977" y="721092"/>
                  <a:pt x="5396373" y="733704"/>
                </a:cubicBezTo>
                <a:cubicBezTo>
                  <a:pt x="5400570" y="737909"/>
                  <a:pt x="5425757" y="746317"/>
                  <a:pt x="5429954" y="754725"/>
                </a:cubicBezTo>
                <a:cubicBezTo>
                  <a:pt x="5438350" y="767337"/>
                  <a:pt x="5429954" y="784153"/>
                  <a:pt x="5438350" y="800969"/>
                </a:cubicBezTo>
                <a:cubicBezTo>
                  <a:pt x="5446745" y="821989"/>
                  <a:pt x="5476129" y="834601"/>
                  <a:pt x="5492920" y="859826"/>
                </a:cubicBezTo>
                <a:cubicBezTo>
                  <a:pt x="5497118" y="864030"/>
                  <a:pt x="5492920" y="880846"/>
                  <a:pt x="5492920" y="885050"/>
                </a:cubicBezTo>
                <a:cubicBezTo>
                  <a:pt x="5505513" y="914478"/>
                  <a:pt x="5534897" y="931294"/>
                  <a:pt x="5551688" y="956518"/>
                </a:cubicBezTo>
                <a:cubicBezTo>
                  <a:pt x="5564281" y="981743"/>
                  <a:pt x="5560083" y="1006967"/>
                  <a:pt x="5572677" y="1019579"/>
                </a:cubicBezTo>
                <a:cubicBezTo>
                  <a:pt x="5576874" y="1027987"/>
                  <a:pt x="5610456" y="1036395"/>
                  <a:pt x="5614654" y="1040599"/>
                </a:cubicBezTo>
                <a:cubicBezTo>
                  <a:pt x="5618851" y="1053211"/>
                  <a:pt x="5610456" y="1074231"/>
                  <a:pt x="5614654" y="1082639"/>
                </a:cubicBezTo>
                <a:cubicBezTo>
                  <a:pt x="5618851" y="1099456"/>
                  <a:pt x="5627247" y="1091048"/>
                  <a:pt x="5635642" y="1099456"/>
                </a:cubicBezTo>
                <a:cubicBezTo>
                  <a:pt x="5639840" y="1103660"/>
                  <a:pt x="5635642" y="1120476"/>
                  <a:pt x="5644038" y="1128884"/>
                </a:cubicBezTo>
                <a:cubicBezTo>
                  <a:pt x="5652433" y="1137292"/>
                  <a:pt x="5669224" y="1137292"/>
                  <a:pt x="5677620" y="1149904"/>
                </a:cubicBezTo>
                <a:cubicBezTo>
                  <a:pt x="5681817" y="1154108"/>
                  <a:pt x="5681817" y="1170924"/>
                  <a:pt x="5690213" y="1183536"/>
                </a:cubicBezTo>
                <a:cubicBezTo>
                  <a:pt x="5715399" y="1221373"/>
                  <a:pt x="5727992" y="1217169"/>
                  <a:pt x="5740585" y="1246597"/>
                </a:cubicBezTo>
                <a:cubicBezTo>
                  <a:pt x="5744783" y="1259209"/>
                  <a:pt x="5757376" y="1263413"/>
                  <a:pt x="5761574" y="1267617"/>
                </a:cubicBezTo>
                <a:cubicBezTo>
                  <a:pt x="5774167" y="1292841"/>
                  <a:pt x="5769969" y="1326474"/>
                  <a:pt x="5774167" y="1339086"/>
                </a:cubicBezTo>
                <a:cubicBezTo>
                  <a:pt x="5778365" y="1343290"/>
                  <a:pt x="5786760" y="1326474"/>
                  <a:pt x="5782562" y="1318065"/>
                </a:cubicBezTo>
                <a:cubicBezTo>
                  <a:pt x="5790958" y="1330678"/>
                  <a:pt x="5782562" y="1343290"/>
                  <a:pt x="5790958" y="1360106"/>
                </a:cubicBezTo>
                <a:cubicBezTo>
                  <a:pt x="5799353" y="1381126"/>
                  <a:pt x="5832935" y="1385330"/>
                  <a:pt x="5853924" y="1410554"/>
                </a:cubicBezTo>
                <a:cubicBezTo>
                  <a:pt x="5862319" y="1418962"/>
                  <a:pt x="5862319" y="1444186"/>
                  <a:pt x="5874912" y="1456799"/>
                </a:cubicBezTo>
                <a:cubicBezTo>
                  <a:pt x="5887505" y="1473615"/>
                  <a:pt x="5904296" y="1490431"/>
                  <a:pt x="5908494" y="1503043"/>
                </a:cubicBezTo>
                <a:cubicBezTo>
                  <a:pt x="5916889" y="1515655"/>
                  <a:pt x="5908494" y="1528267"/>
                  <a:pt x="5916889" y="1545083"/>
                </a:cubicBezTo>
                <a:cubicBezTo>
                  <a:pt x="5921087" y="1553491"/>
                  <a:pt x="5937878" y="1553491"/>
                  <a:pt x="5946273" y="1566103"/>
                </a:cubicBezTo>
                <a:cubicBezTo>
                  <a:pt x="5958867" y="1582920"/>
                  <a:pt x="5946273" y="1599736"/>
                  <a:pt x="5950471" y="1608144"/>
                </a:cubicBezTo>
                <a:cubicBezTo>
                  <a:pt x="5950471" y="1608144"/>
                  <a:pt x="5971460" y="1582920"/>
                  <a:pt x="5979855" y="1608144"/>
                </a:cubicBezTo>
                <a:cubicBezTo>
                  <a:pt x="5984053" y="1616552"/>
                  <a:pt x="5975657" y="1629164"/>
                  <a:pt x="5979855" y="1633368"/>
                </a:cubicBezTo>
                <a:cubicBezTo>
                  <a:pt x="5988251" y="1650184"/>
                  <a:pt x="6009239" y="1650184"/>
                  <a:pt x="6013437" y="1662796"/>
                </a:cubicBezTo>
                <a:cubicBezTo>
                  <a:pt x="6026030" y="1688021"/>
                  <a:pt x="6021832" y="1725857"/>
                  <a:pt x="6038623" y="1742673"/>
                </a:cubicBezTo>
                <a:cubicBezTo>
                  <a:pt x="6047019" y="1751081"/>
                  <a:pt x="6093193" y="1751081"/>
                  <a:pt x="6101589" y="1763693"/>
                </a:cubicBezTo>
                <a:cubicBezTo>
                  <a:pt x="6101589" y="1763693"/>
                  <a:pt x="6101589" y="1889814"/>
                  <a:pt x="6101589" y="1898222"/>
                </a:cubicBezTo>
                <a:cubicBezTo>
                  <a:pt x="6101589" y="1898222"/>
                  <a:pt x="6084798" y="1919243"/>
                  <a:pt x="6093193" y="1923447"/>
                </a:cubicBezTo>
                <a:cubicBezTo>
                  <a:pt x="6097391" y="1927651"/>
                  <a:pt x="6109984" y="1902426"/>
                  <a:pt x="6105787" y="1889814"/>
                </a:cubicBezTo>
                <a:cubicBezTo>
                  <a:pt x="6118380" y="1999119"/>
                  <a:pt x="6021832" y="2100016"/>
                  <a:pt x="6000844" y="2184097"/>
                </a:cubicBezTo>
                <a:cubicBezTo>
                  <a:pt x="5971460" y="2192505"/>
                  <a:pt x="6000844" y="2221933"/>
                  <a:pt x="6000844" y="2184097"/>
                </a:cubicBezTo>
                <a:cubicBezTo>
                  <a:pt x="6009239" y="2184097"/>
                  <a:pt x="6009239" y="2179893"/>
                  <a:pt x="6013437" y="2179893"/>
                </a:cubicBezTo>
                <a:cubicBezTo>
                  <a:pt x="5975657" y="2268178"/>
                  <a:pt x="5925285" y="2352258"/>
                  <a:pt x="5883308" y="2440543"/>
                </a:cubicBezTo>
                <a:cubicBezTo>
                  <a:pt x="5862319" y="2440543"/>
                  <a:pt x="5887505" y="2469971"/>
                  <a:pt x="5883308" y="2440543"/>
                </a:cubicBezTo>
                <a:cubicBezTo>
                  <a:pt x="5904296" y="2423727"/>
                  <a:pt x="5908494" y="2394299"/>
                  <a:pt x="5929483" y="2377482"/>
                </a:cubicBezTo>
                <a:cubicBezTo>
                  <a:pt x="5946273" y="2406911"/>
                  <a:pt x="5879110" y="2440543"/>
                  <a:pt x="5887505" y="2465767"/>
                </a:cubicBezTo>
                <a:cubicBezTo>
                  <a:pt x="5895901" y="2490991"/>
                  <a:pt x="5908494" y="2453155"/>
                  <a:pt x="5937878" y="2444747"/>
                </a:cubicBezTo>
                <a:cubicBezTo>
                  <a:pt x="5937878" y="2444747"/>
                  <a:pt x="5937878" y="2465767"/>
                  <a:pt x="5937878" y="2465767"/>
                </a:cubicBezTo>
                <a:cubicBezTo>
                  <a:pt x="5946273" y="2478379"/>
                  <a:pt x="5975657" y="2448951"/>
                  <a:pt x="5988251" y="2444747"/>
                </a:cubicBezTo>
                <a:cubicBezTo>
                  <a:pt x="5992448" y="2444747"/>
                  <a:pt x="6000844" y="2453155"/>
                  <a:pt x="6009239" y="2453155"/>
                </a:cubicBezTo>
                <a:cubicBezTo>
                  <a:pt x="6021832" y="2453155"/>
                  <a:pt x="6038623" y="2453155"/>
                  <a:pt x="6051216" y="2453155"/>
                </a:cubicBezTo>
                <a:cubicBezTo>
                  <a:pt x="6130973" y="2444747"/>
                  <a:pt x="6202334" y="2427931"/>
                  <a:pt x="6282091" y="2411115"/>
                </a:cubicBezTo>
                <a:cubicBezTo>
                  <a:pt x="6479383" y="2373278"/>
                  <a:pt x="6693467" y="2339646"/>
                  <a:pt x="6894957" y="2306014"/>
                </a:cubicBezTo>
                <a:cubicBezTo>
                  <a:pt x="6999900" y="2289198"/>
                  <a:pt x="7113239" y="2280790"/>
                  <a:pt x="7205588" y="2255565"/>
                </a:cubicBezTo>
                <a:cubicBezTo>
                  <a:pt x="7239170" y="2247157"/>
                  <a:pt x="7268554" y="2221933"/>
                  <a:pt x="7306334" y="2213525"/>
                </a:cubicBezTo>
                <a:cubicBezTo>
                  <a:pt x="7398683" y="2188301"/>
                  <a:pt x="7524615" y="2188301"/>
                  <a:pt x="7642151" y="2171485"/>
                </a:cubicBezTo>
                <a:cubicBezTo>
                  <a:pt x="7843641" y="2146260"/>
                  <a:pt x="8057725" y="2125240"/>
                  <a:pt x="8255018" y="2108424"/>
                </a:cubicBezTo>
                <a:cubicBezTo>
                  <a:pt x="8355763" y="2100016"/>
                  <a:pt x="8435519" y="2083200"/>
                  <a:pt x="8494287" y="2121036"/>
                </a:cubicBezTo>
                <a:cubicBezTo>
                  <a:pt x="8523671" y="2142056"/>
                  <a:pt x="8511078" y="2116832"/>
                  <a:pt x="8532067" y="2150465"/>
                </a:cubicBezTo>
                <a:cubicBezTo>
                  <a:pt x="8544660" y="2171485"/>
                  <a:pt x="8565649" y="2188301"/>
                  <a:pt x="8578242" y="2200913"/>
                </a:cubicBezTo>
                <a:cubicBezTo>
                  <a:pt x="8595033" y="2209321"/>
                  <a:pt x="8603428" y="2200913"/>
                  <a:pt x="8607626" y="2205117"/>
                </a:cubicBezTo>
                <a:cubicBezTo>
                  <a:pt x="8616021" y="2213525"/>
                  <a:pt x="8599230" y="2226137"/>
                  <a:pt x="8603428" y="2234545"/>
                </a:cubicBezTo>
                <a:cubicBezTo>
                  <a:pt x="8607626" y="2251361"/>
                  <a:pt x="8616021" y="2238749"/>
                  <a:pt x="8628614" y="2247157"/>
                </a:cubicBezTo>
                <a:cubicBezTo>
                  <a:pt x="8632812" y="2251361"/>
                  <a:pt x="8649603" y="2276586"/>
                  <a:pt x="8653801" y="2272382"/>
                </a:cubicBezTo>
                <a:cubicBezTo>
                  <a:pt x="8662196" y="2297606"/>
                  <a:pt x="8624417" y="2280790"/>
                  <a:pt x="8628614" y="2297606"/>
                </a:cubicBezTo>
                <a:cubicBezTo>
                  <a:pt x="8637010" y="2318626"/>
                  <a:pt x="8674789" y="2310218"/>
                  <a:pt x="8678987" y="2327034"/>
                </a:cubicBezTo>
                <a:cubicBezTo>
                  <a:pt x="8683185" y="2348054"/>
                  <a:pt x="8657998" y="2369074"/>
                  <a:pt x="8657998" y="2369074"/>
                </a:cubicBezTo>
                <a:cubicBezTo>
                  <a:pt x="8670592" y="2381686"/>
                  <a:pt x="8712569" y="2356462"/>
                  <a:pt x="8712569" y="2360666"/>
                </a:cubicBezTo>
                <a:cubicBezTo>
                  <a:pt x="8712569" y="2394299"/>
                  <a:pt x="8666394" y="2373278"/>
                  <a:pt x="8657998" y="2390095"/>
                </a:cubicBezTo>
                <a:cubicBezTo>
                  <a:pt x="8657998" y="2394299"/>
                  <a:pt x="8695778" y="2444747"/>
                  <a:pt x="8687382" y="2440543"/>
                </a:cubicBezTo>
                <a:cubicBezTo>
                  <a:pt x="8704173" y="2448951"/>
                  <a:pt x="8716766" y="2427931"/>
                  <a:pt x="8729360" y="2444747"/>
                </a:cubicBezTo>
                <a:cubicBezTo>
                  <a:pt x="8737755" y="2461563"/>
                  <a:pt x="8720964" y="2486787"/>
                  <a:pt x="8716766" y="2486787"/>
                </a:cubicBezTo>
                <a:cubicBezTo>
                  <a:pt x="8729360" y="2486787"/>
                  <a:pt x="8779732" y="2490991"/>
                  <a:pt x="8771337" y="2482583"/>
                </a:cubicBezTo>
                <a:cubicBezTo>
                  <a:pt x="8792325" y="2503604"/>
                  <a:pt x="8762941" y="2507808"/>
                  <a:pt x="8762941" y="2524624"/>
                </a:cubicBezTo>
                <a:cubicBezTo>
                  <a:pt x="8767139" y="2541440"/>
                  <a:pt x="8792325" y="2549848"/>
                  <a:pt x="8800721" y="2566664"/>
                </a:cubicBezTo>
                <a:cubicBezTo>
                  <a:pt x="8804918" y="2579276"/>
                  <a:pt x="8792325" y="2591888"/>
                  <a:pt x="8792325" y="2596092"/>
                </a:cubicBezTo>
                <a:cubicBezTo>
                  <a:pt x="8800721" y="2621317"/>
                  <a:pt x="8825907" y="2608704"/>
                  <a:pt x="8783930" y="2629725"/>
                </a:cubicBezTo>
                <a:cubicBezTo>
                  <a:pt x="8662196" y="2696989"/>
                  <a:pt x="8930850" y="2612908"/>
                  <a:pt x="8905664" y="2701193"/>
                </a:cubicBezTo>
                <a:cubicBezTo>
                  <a:pt x="8951838" y="2696989"/>
                  <a:pt x="8888873" y="2768458"/>
                  <a:pt x="8888873" y="2772662"/>
                </a:cubicBezTo>
                <a:cubicBezTo>
                  <a:pt x="8922454" y="2806294"/>
                  <a:pt x="8939245" y="2734825"/>
                  <a:pt x="8947641" y="2772662"/>
                </a:cubicBezTo>
                <a:cubicBezTo>
                  <a:pt x="8960234" y="2839926"/>
                  <a:pt x="8834302" y="2835722"/>
                  <a:pt x="8834302" y="2860947"/>
                </a:cubicBezTo>
                <a:cubicBezTo>
                  <a:pt x="8834302" y="2890375"/>
                  <a:pt x="8876280" y="2865151"/>
                  <a:pt x="8897268" y="2877763"/>
                </a:cubicBezTo>
                <a:cubicBezTo>
                  <a:pt x="8897268" y="2877763"/>
                  <a:pt x="8888873" y="2898783"/>
                  <a:pt x="8888873" y="2898783"/>
                </a:cubicBezTo>
                <a:cubicBezTo>
                  <a:pt x="8905664" y="2898783"/>
                  <a:pt x="8981222" y="2873559"/>
                  <a:pt x="8989618" y="2869355"/>
                </a:cubicBezTo>
                <a:cubicBezTo>
                  <a:pt x="9086165" y="2835722"/>
                  <a:pt x="8960234" y="2936619"/>
                  <a:pt x="8960234" y="2932415"/>
                </a:cubicBezTo>
                <a:cubicBezTo>
                  <a:pt x="8968629" y="2949231"/>
                  <a:pt x="9052584" y="2915599"/>
                  <a:pt x="9065177" y="2953435"/>
                </a:cubicBezTo>
                <a:cubicBezTo>
                  <a:pt x="9077770" y="2978660"/>
                  <a:pt x="8993816" y="3037516"/>
                  <a:pt x="9052584" y="3016496"/>
                </a:cubicBezTo>
                <a:cubicBezTo>
                  <a:pt x="9086165" y="3008088"/>
                  <a:pt x="9069375" y="3016496"/>
                  <a:pt x="9081968" y="3037516"/>
                </a:cubicBezTo>
                <a:cubicBezTo>
                  <a:pt x="9086165" y="3050128"/>
                  <a:pt x="9136538" y="3062740"/>
                  <a:pt x="9128143" y="3054332"/>
                </a:cubicBezTo>
                <a:cubicBezTo>
                  <a:pt x="9132340" y="3054332"/>
                  <a:pt x="9136538" y="3066944"/>
                  <a:pt x="9136538" y="3066944"/>
                </a:cubicBezTo>
                <a:cubicBezTo>
                  <a:pt x="9153329" y="3130005"/>
                  <a:pt x="9153329" y="3054332"/>
                  <a:pt x="9178515" y="3083760"/>
                </a:cubicBezTo>
                <a:cubicBezTo>
                  <a:pt x="9186911" y="3092169"/>
                  <a:pt x="9161724" y="3108985"/>
                  <a:pt x="9178515" y="3130005"/>
                </a:cubicBezTo>
                <a:cubicBezTo>
                  <a:pt x="9191108" y="3142617"/>
                  <a:pt x="9199504" y="3121597"/>
                  <a:pt x="9207899" y="3130005"/>
                </a:cubicBezTo>
                <a:cubicBezTo>
                  <a:pt x="9203702" y="3130005"/>
                  <a:pt x="9212097" y="3172045"/>
                  <a:pt x="9216295" y="3159433"/>
                </a:cubicBezTo>
                <a:cubicBezTo>
                  <a:pt x="9203702" y="3193065"/>
                  <a:pt x="9136538" y="3201473"/>
                  <a:pt x="9115549" y="3214086"/>
                </a:cubicBezTo>
                <a:cubicBezTo>
                  <a:pt x="9090363" y="3230902"/>
                  <a:pt x="9073572" y="3256126"/>
                  <a:pt x="9044188" y="3272942"/>
                </a:cubicBezTo>
                <a:cubicBezTo>
                  <a:pt x="8989618" y="3302370"/>
                  <a:pt x="8901466" y="3310778"/>
                  <a:pt x="8813314" y="3323390"/>
                </a:cubicBezTo>
                <a:cubicBezTo>
                  <a:pt x="8729360" y="3336003"/>
                  <a:pt x="8641207" y="3344411"/>
                  <a:pt x="8557253" y="3357023"/>
                </a:cubicBezTo>
                <a:cubicBezTo>
                  <a:pt x="8234029" y="3403267"/>
                  <a:pt x="7919200" y="3453716"/>
                  <a:pt x="7637953" y="3504164"/>
                </a:cubicBezTo>
                <a:cubicBezTo>
                  <a:pt x="7302136" y="3563021"/>
                  <a:pt x="6932737" y="3626081"/>
                  <a:pt x="6605315" y="3680734"/>
                </a:cubicBezTo>
                <a:cubicBezTo>
                  <a:pt x="6571733" y="3689142"/>
                  <a:pt x="6617908" y="3680734"/>
                  <a:pt x="6559140" y="3689142"/>
                </a:cubicBezTo>
                <a:cubicBezTo>
                  <a:pt x="6462593" y="3705958"/>
                  <a:pt x="6559140" y="3697550"/>
                  <a:pt x="6584326" y="3697550"/>
                </a:cubicBezTo>
                <a:cubicBezTo>
                  <a:pt x="6769026" y="3676529"/>
                  <a:pt x="7029284" y="3621877"/>
                  <a:pt x="7155216" y="3596653"/>
                </a:cubicBezTo>
                <a:cubicBezTo>
                  <a:pt x="7411277" y="3546204"/>
                  <a:pt x="7608569" y="3520980"/>
                  <a:pt x="7814257" y="3491552"/>
                </a:cubicBezTo>
                <a:cubicBezTo>
                  <a:pt x="8007352" y="3462124"/>
                  <a:pt x="8238227" y="3428491"/>
                  <a:pt x="8473299" y="3390655"/>
                </a:cubicBezTo>
                <a:cubicBezTo>
                  <a:pt x="8624417" y="3369635"/>
                  <a:pt x="8821709" y="3348615"/>
                  <a:pt x="8968629" y="3314982"/>
                </a:cubicBezTo>
                <a:cubicBezTo>
                  <a:pt x="9010607" y="3302370"/>
                  <a:pt x="9128143" y="3260330"/>
                  <a:pt x="9102956" y="3281350"/>
                </a:cubicBezTo>
                <a:cubicBezTo>
                  <a:pt x="9060979" y="3310778"/>
                  <a:pt x="9132340" y="3277146"/>
                  <a:pt x="9128143" y="3281350"/>
                </a:cubicBezTo>
                <a:cubicBezTo>
                  <a:pt x="9157527" y="3268738"/>
                  <a:pt x="9237283" y="3218290"/>
                  <a:pt x="9262470" y="3230902"/>
                </a:cubicBezTo>
                <a:cubicBezTo>
                  <a:pt x="9291854" y="3239310"/>
                  <a:pt x="9245679" y="3251922"/>
                  <a:pt x="9270865" y="3272942"/>
                </a:cubicBezTo>
                <a:cubicBezTo>
                  <a:pt x="9275063" y="3277146"/>
                  <a:pt x="9296051" y="3260330"/>
                  <a:pt x="9300249" y="3264534"/>
                </a:cubicBezTo>
                <a:cubicBezTo>
                  <a:pt x="9312842" y="3289758"/>
                  <a:pt x="9275063" y="3268738"/>
                  <a:pt x="9283458" y="3293962"/>
                </a:cubicBezTo>
                <a:cubicBezTo>
                  <a:pt x="9287656" y="3298166"/>
                  <a:pt x="9304447" y="3306574"/>
                  <a:pt x="9304447" y="3293962"/>
                </a:cubicBezTo>
                <a:cubicBezTo>
                  <a:pt x="9304447" y="3306574"/>
                  <a:pt x="9308644" y="3306574"/>
                  <a:pt x="9300249" y="3323390"/>
                </a:cubicBezTo>
                <a:cubicBezTo>
                  <a:pt x="9254074" y="3394859"/>
                  <a:pt x="9308644" y="3327595"/>
                  <a:pt x="9342226" y="3344411"/>
                </a:cubicBezTo>
                <a:cubicBezTo>
                  <a:pt x="9346424" y="3344411"/>
                  <a:pt x="9333831" y="3365431"/>
                  <a:pt x="9333831" y="3369635"/>
                </a:cubicBezTo>
                <a:cubicBezTo>
                  <a:pt x="9338028" y="3386451"/>
                  <a:pt x="9363215" y="3394859"/>
                  <a:pt x="9375808" y="3407471"/>
                </a:cubicBezTo>
                <a:cubicBezTo>
                  <a:pt x="9384203" y="3411675"/>
                  <a:pt x="9384203" y="3428491"/>
                  <a:pt x="9392599" y="3432695"/>
                </a:cubicBezTo>
                <a:cubicBezTo>
                  <a:pt x="9400994" y="3445308"/>
                  <a:pt x="9421983" y="3457920"/>
                  <a:pt x="9434576" y="3483144"/>
                </a:cubicBezTo>
                <a:cubicBezTo>
                  <a:pt x="9430378" y="3478940"/>
                  <a:pt x="9409390" y="3487348"/>
                  <a:pt x="9413587" y="3499960"/>
                </a:cubicBezTo>
                <a:cubicBezTo>
                  <a:pt x="9417785" y="3516776"/>
                  <a:pt x="9438774" y="3504164"/>
                  <a:pt x="9455565" y="3533592"/>
                </a:cubicBezTo>
                <a:cubicBezTo>
                  <a:pt x="9468158" y="3554612"/>
                  <a:pt x="9459762" y="3567225"/>
                  <a:pt x="9459762" y="3567225"/>
                </a:cubicBezTo>
                <a:cubicBezTo>
                  <a:pt x="9459762" y="3567225"/>
                  <a:pt x="9463960" y="3567225"/>
                  <a:pt x="9476553" y="3563021"/>
                </a:cubicBezTo>
                <a:cubicBezTo>
                  <a:pt x="9531123" y="3542000"/>
                  <a:pt x="9468158" y="3613469"/>
                  <a:pt x="9468158" y="3617673"/>
                </a:cubicBezTo>
                <a:cubicBezTo>
                  <a:pt x="9468158" y="3617673"/>
                  <a:pt x="9522728" y="3630285"/>
                  <a:pt x="9518530" y="3626081"/>
                </a:cubicBezTo>
                <a:cubicBezTo>
                  <a:pt x="9526926" y="3630285"/>
                  <a:pt x="9518530" y="3642897"/>
                  <a:pt x="9522728" y="3651305"/>
                </a:cubicBezTo>
                <a:cubicBezTo>
                  <a:pt x="9526926" y="3659713"/>
                  <a:pt x="9547914" y="3672325"/>
                  <a:pt x="9543717" y="3668121"/>
                </a:cubicBezTo>
                <a:cubicBezTo>
                  <a:pt x="9552112" y="3684938"/>
                  <a:pt x="9535321" y="3668121"/>
                  <a:pt x="9531123" y="3697550"/>
                </a:cubicBezTo>
                <a:cubicBezTo>
                  <a:pt x="9531123" y="3710162"/>
                  <a:pt x="9547914" y="3731182"/>
                  <a:pt x="9543717" y="3739590"/>
                </a:cubicBezTo>
                <a:cubicBezTo>
                  <a:pt x="9543717" y="3735386"/>
                  <a:pt x="9526926" y="3773222"/>
                  <a:pt x="9531123" y="3773222"/>
                </a:cubicBezTo>
                <a:cubicBezTo>
                  <a:pt x="9518530" y="3785834"/>
                  <a:pt x="9489146" y="3781630"/>
                  <a:pt x="9476553" y="3785834"/>
                </a:cubicBezTo>
                <a:cubicBezTo>
                  <a:pt x="9459762" y="3794243"/>
                  <a:pt x="9392599" y="3832079"/>
                  <a:pt x="9375808" y="3827875"/>
                </a:cubicBezTo>
                <a:cubicBezTo>
                  <a:pt x="9375808" y="3827875"/>
                  <a:pt x="9325435" y="3794243"/>
                  <a:pt x="9325435" y="3802651"/>
                </a:cubicBezTo>
                <a:cubicBezTo>
                  <a:pt x="9321238" y="3790038"/>
                  <a:pt x="9342226" y="3781630"/>
                  <a:pt x="9333831" y="3773222"/>
                </a:cubicBezTo>
                <a:cubicBezTo>
                  <a:pt x="9329633" y="3764814"/>
                  <a:pt x="9312842" y="3764814"/>
                  <a:pt x="9308644" y="3769018"/>
                </a:cubicBezTo>
                <a:cubicBezTo>
                  <a:pt x="9308644" y="3756406"/>
                  <a:pt x="9308644" y="3731182"/>
                  <a:pt x="9312842" y="3731182"/>
                </a:cubicBezTo>
                <a:cubicBezTo>
                  <a:pt x="9296051" y="3722774"/>
                  <a:pt x="9199504" y="3773222"/>
                  <a:pt x="9186911" y="3760610"/>
                </a:cubicBezTo>
                <a:cubicBezTo>
                  <a:pt x="9170120" y="3739590"/>
                  <a:pt x="9275063" y="3680734"/>
                  <a:pt x="9270865" y="3680734"/>
                </a:cubicBezTo>
                <a:cubicBezTo>
                  <a:pt x="9300249" y="3689142"/>
                  <a:pt x="9270865" y="3659713"/>
                  <a:pt x="9270865" y="3680734"/>
                </a:cubicBezTo>
                <a:cubicBezTo>
                  <a:pt x="9203702" y="3697550"/>
                  <a:pt x="9258272" y="3680734"/>
                  <a:pt x="9199504" y="3697550"/>
                </a:cubicBezTo>
                <a:cubicBezTo>
                  <a:pt x="9157527" y="3705958"/>
                  <a:pt x="9102956" y="3718570"/>
                  <a:pt x="9157527" y="3697550"/>
                </a:cubicBezTo>
                <a:cubicBezTo>
                  <a:pt x="9258272" y="3651305"/>
                  <a:pt x="9107154" y="3684938"/>
                  <a:pt x="9094561" y="3680734"/>
                </a:cubicBezTo>
                <a:cubicBezTo>
                  <a:pt x="9069375" y="3668121"/>
                  <a:pt x="9140736" y="3642897"/>
                  <a:pt x="9102956" y="3659713"/>
                </a:cubicBezTo>
                <a:cubicBezTo>
                  <a:pt x="9128143" y="3647101"/>
                  <a:pt x="9216295" y="3651305"/>
                  <a:pt x="9220492" y="3630285"/>
                </a:cubicBezTo>
                <a:cubicBezTo>
                  <a:pt x="9233086" y="3596653"/>
                  <a:pt x="9165922" y="3642897"/>
                  <a:pt x="9157527" y="3638693"/>
                </a:cubicBezTo>
                <a:cubicBezTo>
                  <a:pt x="9140736" y="3630285"/>
                  <a:pt x="9178515" y="3613469"/>
                  <a:pt x="9178515" y="3605061"/>
                </a:cubicBezTo>
                <a:cubicBezTo>
                  <a:pt x="9174318" y="3609265"/>
                  <a:pt x="9123945" y="3592449"/>
                  <a:pt x="9123945" y="3588245"/>
                </a:cubicBezTo>
                <a:cubicBezTo>
                  <a:pt x="9111352" y="3588245"/>
                  <a:pt x="9098759" y="3600857"/>
                  <a:pt x="9086165" y="3596653"/>
                </a:cubicBezTo>
                <a:cubicBezTo>
                  <a:pt x="9081968" y="3596653"/>
                  <a:pt x="9081968" y="3584041"/>
                  <a:pt x="9065177" y="3584041"/>
                </a:cubicBezTo>
                <a:cubicBezTo>
                  <a:pt x="9039991" y="3579837"/>
                  <a:pt x="8989618" y="3579837"/>
                  <a:pt x="8960234" y="3584041"/>
                </a:cubicBezTo>
                <a:cubicBezTo>
                  <a:pt x="8842698" y="3592449"/>
                  <a:pt x="8620219" y="3630285"/>
                  <a:pt x="8523671" y="3647101"/>
                </a:cubicBezTo>
                <a:cubicBezTo>
                  <a:pt x="8477496" y="3655509"/>
                  <a:pt x="8280204" y="3697550"/>
                  <a:pt x="8431322" y="3680734"/>
                </a:cubicBezTo>
                <a:cubicBezTo>
                  <a:pt x="8569846" y="3668121"/>
                  <a:pt x="8464903" y="3689142"/>
                  <a:pt x="8427124" y="3697550"/>
                </a:cubicBezTo>
                <a:cubicBezTo>
                  <a:pt x="8221436" y="3731182"/>
                  <a:pt x="8078714" y="3747998"/>
                  <a:pt x="7889816" y="3781630"/>
                </a:cubicBezTo>
                <a:cubicBezTo>
                  <a:pt x="7864630" y="3785834"/>
                  <a:pt x="7742896" y="3798447"/>
                  <a:pt x="7835246" y="3802651"/>
                </a:cubicBezTo>
                <a:cubicBezTo>
                  <a:pt x="7881421" y="3802651"/>
                  <a:pt x="7877223" y="3811059"/>
                  <a:pt x="7847839" y="3815263"/>
                </a:cubicBezTo>
                <a:cubicBezTo>
                  <a:pt x="7776478" y="3832079"/>
                  <a:pt x="7705117" y="3836283"/>
                  <a:pt x="7642151" y="3848895"/>
                </a:cubicBezTo>
                <a:cubicBezTo>
                  <a:pt x="7633756" y="3853099"/>
                  <a:pt x="7520417" y="3878323"/>
                  <a:pt x="7587581" y="3878323"/>
                </a:cubicBezTo>
                <a:cubicBezTo>
                  <a:pt x="7671535" y="3878323"/>
                  <a:pt x="7784873" y="3844691"/>
                  <a:pt x="7860432" y="3827875"/>
                </a:cubicBezTo>
                <a:cubicBezTo>
                  <a:pt x="7877223" y="3827875"/>
                  <a:pt x="7956980" y="3806855"/>
                  <a:pt x="7965375" y="3815263"/>
                </a:cubicBezTo>
                <a:cubicBezTo>
                  <a:pt x="7969573" y="3815263"/>
                  <a:pt x="7906607" y="3832079"/>
                  <a:pt x="7889816" y="3836283"/>
                </a:cubicBezTo>
                <a:cubicBezTo>
                  <a:pt x="7860432" y="3844691"/>
                  <a:pt x="7831048" y="3848895"/>
                  <a:pt x="7805862" y="3857303"/>
                </a:cubicBezTo>
                <a:cubicBezTo>
                  <a:pt x="7776478" y="3853099"/>
                  <a:pt x="7801664" y="3878323"/>
                  <a:pt x="7805862" y="3857303"/>
                </a:cubicBezTo>
                <a:cubicBezTo>
                  <a:pt x="7944387" y="3848895"/>
                  <a:pt x="8061923" y="3815263"/>
                  <a:pt x="8208843" y="3806855"/>
                </a:cubicBezTo>
                <a:cubicBezTo>
                  <a:pt x="8112295" y="3840487"/>
                  <a:pt x="8061923" y="3848895"/>
                  <a:pt x="7965375" y="3857303"/>
                </a:cubicBezTo>
                <a:cubicBezTo>
                  <a:pt x="7856235" y="3869915"/>
                  <a:pt x="7583383" y="3924568"/>
                  <a:pt x="7453254" y="3949792"/>
                </a:cubicBezTo>
                <a:cubicBezTo>
                  <a:pt x="7423870" y="3953996"/>
                  <a:pt x="7331520" y="3975016"/>
                  <a:pt x="7402881" y="3970812"/>
                </a:cubicBezTo>
                <a:cubicBezTo>
                  <a:pt x="7465847" y="3966608"/>
                  <a:pt x="7604372" y="3924568"/>
                  <a:pt x="7650546" y="3928772"/>
                </a:cubicBezTo>
                <a:cubicBezTo>
                  <a:pt x="7667337" y="3928772"/>
                  <a:pt x="7654744" y="3941384"/>
                  <a:pt x="7663140" y="3941384"/>
                </a:cubicBezTo>
                <a:cubicBezTo>
                  <a:pt x="7738699" y="3941384"/>
                  <a:pt x="7801664" y="3899343"/>
                  <a:pt x="7856235" y="3916160"/>
                </a:cubicBezTo>
                <a:cubicBezTo>
                  <a:pt x="7856235" y="3916160"/>
                  <a:pt x="7839444" y="3928772"/>
                  <a:pt x="7839444" y="3928772"/>
                </a:cubicBezTo>
                <a:cubicBezTo>
                  <a:pt x="7843641" y="3945588"/>
                  <a:pt x="7881421" y="3928772"/>
                  <a:pt x="7881421" y="3937180"/>
                </a:cubicBezTo>
                <a:cubicBezTo>
                  <a:pt x="7877223" y="3958200"/>
                  <a:pt x="7776478" y="3979220"/>
                  <a:pt x="7726105" y="3991832"/>
                </a:cubicBezTo>
                <a:cubicBezTo>
                  <a:pt x="7587581" y="4025464"/>
                  <a:pt x="7499429" y="4033873"/>
                  <a:pt x="7369299" y="4063301"/>
                </a:cubicBezTo>
                <a:cubicBezTo>
                  <a:pt x="7310531" y="4075913"/>
                  <a:pt x="7209786" y="4084321"/>
                  <a:pt x="7184600" y="4096933"/>
                </a:cubicBezTo>
                <a:cubicBezTo>
                  <a:pt x="7176204" y="4105341"/>
                  <a:pt x="7176204" y="4122157"/>
                  <a:pt x="7172007" y="4126361"/>
                </a:cubicBezTo>
                <a:cubicBezTo>
                  <a:pt x="7125832" y="4143177"/>
                  <a:pt x="7054471" y="4143177"/>
                  <a:pt x="6995703" y="4155790"/>
                </a:cubicBezTo>
                <a:cubicBezTo>
                  <a:pt x="6592722" y="4223054"/>
                  <a:pt x="6189741" y="4290319"/>
                  <a:pt x="5774167" y="4353379"/>
                </a:cubicBezTo>
                <a:cubicBezTo>
                  <a:pt x="5677620" y="4365991"/>
                  <a:pt x="5778365" y="4361787"/>
                  <a:pt x="5803551" y="4357583"/>
                </a:cubicBezTo>
                <a:cubicBezTo>
                  <a:pt x="6235916" y="4311339"/>
                  <a:pt x="6592722" y="4231462"/>
                  <a:pt x="6978912" y="4168402"/>
                </a:cubicBezTo>
                <a:cubicBezTo>
                  <a:pt x="7033482" y="4159994"/>
                  <a:pt x="7113239" y="4155790"/>
                  <a:pt x="7037680" y="4176810"/>
                </a:cubicBezTo>
                <a:cubicBezTo>
                  <a:pt x="6907551" y="4210442"/>
                  <a:pt x="6701862" y="4218850"/>
                  <a:pt x="6613710" y="4244074"/>
                </a:cubicBezTo>
                <a:cubicBezTo>
                  <a:pt x="6605315" y="4248278"/>
                  <a:pt x="6592722" y="4269299"/>
                  <a:pt x="6580129" y="4273503"/>
                </a:cubicBezTo>
                <a:cubicBezTo>
                  <a:pt x="6559140" y="4281911"/>
                  <a:pt x="6508767" y="4281911"/>
                  <a:pt x="6466790" y="4290319"/>
                </a:cubicBezTo>
                <a:cubicBezTo>
                  <a:pt x="6256904" y="4328155"/>
                  <a:pt x="6017635" y="4361787"/>
                  <a:pt x="5816144" y="4395420"/>
                </a:cubicBezTo>
                <a:cubicBezTo>
                  <a:pt x="5786760" y="4399624"/>
                  <a:pt x="5694410" y="4424848"/>
                  <a:pt x="5774167" y="4416440"/>
                </a:cubicBezTo>
                <a:cubicBezTo>
                  <a:pt x="6076403" y="4387012"/>
                  <a:pt x="6374441" y="4332359"/>
                  <a:pt x="6634699" y="4290319"/>
                </a:cubicBezTo>
                <a:cubicBezTo>
                  <a:pt x="6739642" y="4269299"/>
                  <a:pt x="6836189" y="4239870"/>
                  <a:pt x="6924341" y="4231462"/>
                </a:cubicBezTo>
                <a:cubicBezTo>
                  <a:pt x="6974714" y="4227258"/>
                  <a:pt x="7029284" y="4231462"/>
                  <a:pt x="6957923" y="4244074"/>
                </a:cubicBezTo>
                <a:cubicBezTo>
                  <a:pt x="6466790" y="4344971"/>
                  <a:pt x="6017635" y="4399624"/>
                  <a:pt x="5509711" y="4471092"/>
                </a:cubicBezTo>
                <a:cubicBezTo>
                  <a:pt x="5488722" y="4475296"/>
                  <a:pt x="5295627" y="4500521"/>
                  <a:pt x="5295627" y="4513133"/>
                </a:cubicBezTo>
                <a:cubicBezTo>
                  <a:pt x="5299825" y="4534153"/>
                  <a:pt x="5325011" y="4513133"/>
                  <a:pt x="5325011" y="4513133"/>
                </a:cubicBezTo>
                <a:cubicBezTo>
                  <a:pt x="5505513" y="4500521"/>
                  <a:pt x="5627247" y="4479500"/>
                  <a:pt x="5782562" y="4458480"/>
                </a:cubicBezTo>
                <a:cubicBezTo>
                  <a:pt x="5795156" y="4454276"/>
                  <a:pt x="6013437" y="4429052"/>
                  <a:pt x="5925285" y="4441664"/>
                </a:cubicBezTo>
                <a:cubicBezTo>
                  <a:pt x="5765772" y="4471092"/>
                  <a:pt x="5639840" y="4479500"/>
                  <a:pt x="5480327" y="4508929"/>
                </a:cubicBezTo>
                <a:cubicBezTo>
                  <a:pt x="5467734" y="4508929"/>
                  <a:pt x="5375384" y="4534153"/>
                  <a:pt x="5438350" y="4529949"/>
                </a:cubicBezTo>
                <a:cubicBezTo>
                  <a:pt x="5656631" y="4513133"/>
                  <a:pt x="5874912" y="4483704"/>
                  <a:pt x="6101589" y="4458480"/>
                </a:cubicBezTo>
                <a:cubicBezTo>
                  <a:pt x="6256904" y="4437460"/>
                  <a:pt x="6412220" y="4395420"/>
                  <a:pt x="6542349" y="4378604"/>
                </a:cubicBezTo>
                <a:cubicBezTo>
                  <a:pt x="6575931" y="4378604"/>
                  <a:pt x="6680874" y="4378604"/>
                  <a:pt x="6676676" y="4365991"/>
                </a:cubicBezTo>
                <a:cubicBezTo>
                  <a:pt x="6685072" y="4395420"/>
                  <a:pt x="6504570" y="4420644"/>
                  <a:pt x="6521361" y="4416440"/>
                </a:cubicBezTo>
                <a:cubicBezTo>
                  <a:pt x="6353452" y="4445868"/>
                  <a:pt x="6227520" y="4450072"/>
                  <a:pt x="6042821" y="4487909"/>
                </a:cubicBezTo>
                <a:cubicBezTo>
                  <a:pt x="6009239" y="4492113"/>
                  <a:pt x="5979855" y="4508929"/>
                  <a:pt x="5950471" y="4513133"/>
                </a:cubicBezTo>
                <a:cubicBezTo>
                  <a:pt x="5866517" y="4529949"/>
                  <a:pt x="5711201" y="4546765"/>
                  <a:pt x="5635642" y="4555173"/>
                </a:cubicBezTo>
                <a:cubicBezTo>
                  <a:pt x="5576874" y="4563581"/>
                  <a:pt x="5522304" y="4559377"/>
                  <a:pt x="5492920" y="4563581"/>
                </a:cubicBezTo>
                <a:cubicBezTo>
                  <a:pt x="5480327" y="4563581"/>
                  <a:pt x="5459338" y="4580397"/>
                  <a:pt x="5429954" y="4584601"/>
                </a:cubicBezTo>
                <a:cubicBezTo>
                  <a:pt x="5341802" y="4601417"/>
                  <a:pt x="5241057" y="4605622"/>
                  <a:pt x="5354395" y="4605622"/>
                </a:cubicBezTo>
                <a:cubicBezTo>
                  <a:pt x="5589467" y="4601417"/>
                  <a:pt x="5795156" y="4542561"/>
                  <a:pt x="6042821" y="4521541"/>
                </a:cubicBezTo>
                <a:cubicBezTo>
                  <a:pt x="6269498" y="4504725"/>
                  <a:pt x="6449999" y="4462684"/>
                  <a:pt x="6605315" y="4437460"/>
                </a:cubicBezTo>
                <a:cubicBezTo>
                  <a:pt x="6710258" y="4420644"/>
                  <a:pt x="6873969" y="4391216"/>
                  <a:pt x="6987307" y="4374400"/>
                </a:cubicBezTo>
                <a:cubicBezTo>
                  <a:pt x="7050273" y="4361787"/>
                  <a:pt x="7180402" y="4349175"/>
                  <a:pt x="7079657" y="4374400"/>
                </a:cubicBezTo>
                <a:cubicBezTo>
                  <a:pt x="6920144" y="4412236"/>
                  <a:pt x="6811003" y="4412236"/>
                  <a:pt x="6651490" y="4441664"/>
                </a:cubicBezTo>
                <a:cubicBezTo>
                  <a:pt x="6525558" y="4466888"/>
                  <a:pt x="6336661" y="4487909"/>
                  <a:pt x="6198136" y="4521541"/>
                </a:cubicBezTo>
                <a:cubicBezTo>
                  <a:pt x="6109984" y="4542561"/>
                  <a:pt x="6244311" y="4534153"/>
                  <a:pt x="6277893" y="4529949"/>
                </a:cubicBezTo>
                <a:cubicBezTo>
                  <a:pt x="6538151" y="4492113"/>
                  <a:pt x="6764828" y="4437460"/>
                  <a:pt x="7008296" y="4399624"/>
                </a:cubicBezTo>
                <a:cubicBezTo>
                  <a:pt x="7109041" y="4387012"/>
                  <a:pt x="7050273" y="4403828"/>
                  <a:pt x="6999900" y="4416440"/>
                </a:cubicBezTo>
                <a:cubicBezTo>
                  <a:pt x="6920144" y="4433256"/>
                  <a:pt x="6962121" y="4424848"/>
                  <a:pt x="6924341" y="4429052"/>
                </a:cubicBezTo>
                <a:cubicBezTo>
                  <a:pt x="6076403" y="4571989"/>
                  <a:pt x="5094137" y="4702314"/>
                  <a:pt x="4262989" y="4803211"/>
                </a:cubicBezTo>
                <a:cubicBezTo>
                  <a:pt x="4149651" y="4815823"/>
                  <a:pt x="4019522" y="4815823"/>
                  <a:pt x="3931369" y="4824231"/>
                </a:cubicBezTo>
                <a:cubicBezTo>
                  <a:pt x="3910381" y="4828435"/>
                  <a:pt x="3704693" y="4824231"/>
                  <a:pt x="3696297" y="4832639"/>
                </a:cubicBezTo>
                <a:cubicBezTo>
                  <a:pt x="3687902" y="4841048"/>
                  <a:pt x="3734077" y="4849456"/>
                  <a:pt x="3767659" y="4845252"/>
                </a:cubicBezTo>
                <a:cubicBezTo>
                  <a:pt x="3801240" y="4841048"/>
                  <a:pt x="3767659" y="4841048"/>
                  <a:pt x="3801240" y="4836843"/>
                </a:cubicBezTo>
                <a:cubicBezTo>
                  <a:pt x="3985940" y="4828435"/>
                  <a:pt x="4191628" y="4811619"/>
                  <a:pt x="4359537" y="4811619"/>
                </a:cubicBezTo>
                <a:cubicBezTo>
                  <a:pt x="4443491" y="4811619"/>
                  <a:pt x="4309164" y="4828435"/>
                  <a:pt x="4262989" y="4832639"/>
                </a:cubicBezTo>
                <a:cubicBezTo>
                  <a:pt x="4103476" y="4849456"/>
                  <a:pt x="3956556" y="4845252"/>
                  <a:pt x="3809636" y="4853660"/>
                </a:cubicBezTo>
                <a:cubicBezTo>
                  <a:pt x="3738275" y="4857864"/>
                  <a:pt x="3582959" y="4883088"/>
                  <a:pt x="3507400" y="4866272"/>
                </a:cubicBezTo>
                <a:cubicBezTo>
                  <a:pt x="3436039" y="4849456"/>
                  <a:pt x="3545180" y="4899904"/>
                  <a:pt x="3549377" y="4887292"/>
                </a:cubicBezTo>
                <a:cubicBezTo>
                  <a:pt x="3532586" y="4925128"/>
                  <a:pt x="3394062" y="4895700"/>
                  <a:pt x="3381469" y="4895700"/>
                </a:cubicBezTo>
                <a:cubicBezTo>
                  <a:pt x="3284921" y="4883088"/>
                  <a:pt x="3167385" y="4895700"/>
                  <a:pt x="3146396" y="4836843"/>
                </a:cubicBezTo>
                <a:cubicBezTo>
                  <a:pt x="3146396" y="4832639"/>
                  <a:pt x="3154792" y="4773783"/>
                  <a:pt x="3163187" y="4769579"/>
                </a:cubicBezTo>
                <a:cubicBezTo>
                  <a:pt x="3163187" y="4769579"/>
                  <a:pt x="3184176" y="4786395"/>
                  <a:pt x="3184176" y="4782191"/>
                </a:cubicBezTo>
                <a:cubicBezTo>
                  <a:pt x="3184176" y="4756967"/>
                  <a:pt x="3179978" y="4782191"/>
                  <a:pt x="3163187" y="4752763"/>
                </a:cubicBezTo>
                <a:cubicBezTo>
                  <a:pt x="3142199" y="4719130"/>
                  <a:pt x="3158990" y="4693906"/>
                  <a:pt x="3133803" y="4710722"/>
                </a:cubicBezTo>
                <a:cubicBezTo>
                  <a:pt x="3100222" y="4735947"/>
                  <a:pt x="3146396" y="4668682"/>
                  <a:pt x="3146396" y="4664478"/>
                </a:cubicBezTo>
                <a:cubicBezTo>
                  <a:pt x="3150594" y="4639254"/>
                  <a:pt x="3133803" y="4660274"/>
                  <a:pt x="3125408" y="4635050"/>
                </a:cubicBezTo>
                <a:cubicBezTo>
                  <a:pt x="3125408" y="4622438"/>
                  <a:pt x="3138001" y="4609826"/>
                  <a:pt x="3133803" y="4597213"/>
                </a:cubicBezTo>
                <a:cubicBezTo>
                  <a:pt x="3125408" y="4576193"/>
                  <a:pt x="3096024" y="4567785"/>
                  <a:pt x="3091826" y="4550969"/>
                </a:cubicBezTo>
                <a:cubicBezTo>
                  <a:pt x="3083431" y="4517337"/>
                  <a:pt x="3117012" y="4496317"/>
                  <a:pt x="3091826" y="4487909"/>
                </a:cubicBezTo>
                <a:cubicBezTo>
                  <a:pt x="3070838" y="4479500"/>
                  <a:pt x="3087628" y="4550969"/>
                  <a:pt x="3070838" y="4529949"/>
                </a:cubicBezTo>
                <a:cubicBezTo>
                  <a:pt x="3054047" y="4508929"/>
                  <a:pt x="3062442" y="4441664"/>
                  <a:pt x="3054047" y="4387012"/>
                </a:cubicBezTo>
                <a:cubicBezTo>
                  <a:pt x="3054047" y="4378604"/>
                  <a:pt x="3045651" y="4298727"/>
                  <a:pt x="3041454" y="4294523"/>
                </a:cubicBezTo>
                <a:cubicBezTo>
                  <a:pt x="3037256" y="4286115"/>
                  <a:pt x="3003674" y="4290319"/>
                  <a:pt x="2999476" y="4281911"/>
                </a:cubicBezTo>
                <a:cubicBezTo>
                  <a:pt x="2974290" y="4248278"/>
                  <a:pt x="2991081" y="4096933"/>
                  <a:pt x="2986883" y="4071709"/>
                </a:cubicBezTo>
                <a:cubicBezTo>
                  <a:pt x="2982685" y="4054893"/>
                  <a:pt x="2953301" y="4025464"/>
                  <a:pt x="2944906" y="4025464"/>
                </a:cubicBezTo>
                <a:cubicBezTo>
                  <a:pt x="2944906" y="4012852"/>
                  <a:pt x="2944906" y="4000240"/>
                  <a:pt x="2944906" y="3983424"/>
                </a:cubicBezTo>
                <a:cubicBezTo>
                  <a:pt x="2940708" y="3970812"/>
                  <a:pt x="2928115" y="3899343"/>
                  <a:pt x="2923917" y="3895139"/>
                </a:cubicBezTo>
                <a:cubicBezTo>
                  <a:pt x="2911324" y="3874119"/>
                  <a:pt x="2886138" y="3865711"/>
                  <a:pt x="2881940" y="3848895"/>
                </a:cubicBezTo>
                <a:cubicBezTo>
                  <a:pt x="2877743" y="3840487"/>
                  <a:pt x="2881940" y="3815263"/>
                  <a:pt x="2881940" y="3794243"/>
                </a:cubicBezTo>
                <a:cubicBezTo>
                  <a:pt x="2877743" y="3769018"/>
                  <a:pt x="2852556" y="3743794"/>
                  <a:pt x="2852556" y="3731182"/>
                </a:cubicBezTo>
                <a:cubicBezTo>
                  <a:pt x="2839963" y="3684938"/>
                  <a:pt x="2860952" y="3647101"/>
                  <a:pt x="2835765" y="3630285"/>
                </a:cubicBezTo>
                <a:cubicBezTo>
                  <a:pt x="2823172" y="3621877"/>
                  <a:pt x="2730822" y="3668121"/>
                  <a:pt x="2684648" y="3689142"/>
                </a:cubicBezTo>
                <a:cubicBezTo>
                  <a:pt x="2638473" y="3710162"/>
                  <a:pt x="2604891" y="3722774"/>
                  <a:pt x="2550321" y="3739590"/>
                </a:cubicBezTo>
                <a:cubicBezTo>
                  <a:pt x="2588100" y="3710162"/>
                  <a:pt x="2684648" y="3663917"/>
                  <a:pt x="2730822" y="3630285"/>
                </a:cubicBezTo>
                <a:cubicBezTo>
                  <a:pt x="2785393" y="3596653"/>
                  <a:pt x="2709834" y="3630285"/>
                  <a:pt x="2697241" y="3638693"/>
                </a:cubicBezTo>
                <a:cubicBezTo>
                  <a:pt x="2558716" y="3714366"/>
                  <a:pt x="2411796" y="3777426"/>
                  <a:pt x="2273271" y="3823671"/>
                </a:cubicBezTo>
                <a:cubicBezTo>
                  <a:pt x="2134747" y="3869915"/>
                  <a:pt x="1979431" y="3941384"/>
                  <a:pt x="1828313" y="4000240"/>
                </a:cubicBezTo>
                <a:cubicBezTo>
                  <a:pt x="1668800" y="4059097"/>
                  <a:pt x="1513485" y="4122157"/>
                  <a:pt x="1370762" y="4159994"/>
                </a:cubicBezTo>
                <a:cubicBezTo>
                  <a:pt x="1446321" y="4126361"/>
                  <a:pt x="1538671" y="4096933"/>
                  <a:pt x="1626823" y="4063301"/>
                </a:cubicBezTo>
                <a:cubicBezTo>
                  <a:pt x="1626823" y="4063301"/>
                  <a:pt x="1710777" y="4029669"/>
                  <a:pt x="1710777" y="4025464"/>
                </a:cubicBezTo>
                <a:cubicBezTo>
                  <a:pt x="1710777" y="4017056"/>
                  <a:pt x="1639416" y="4038077"/>
                  <a:pt x="1626823" y="4042281"/>
                </a:cubicBezTo>
                <a:cubicBezTo>
                  <a:pt x="1433728" y="4109545"/>
                  <a:pt x="1223842" y="4206238"/>
                  <a:pt x="1039142" y="4244074"/>
                </a:cubicBezTo>
                <a:cubicBezTo>
                  <a:pt x="1198656" y="4172606"/>
                  <a:pt x="1412739" y="4113749"/>
                  <a:pt x="1576450" y="4042281"/>
                </a:cubicBezTo>
                <a:cubicBezTo>
                  <a:pt x="1530275" y="4063301"/>
                  <a:pt x="1622625" y="4029669"/>
                  <a:pt x="1610032" y="4021260"/>
                </a:cubicBezTo>
                <a:cubicBezTo>
                  <a:pt x="1601637" y="4008648"/>
                  <a:pt x="1576450" y="4033873"/>
                  <a:pt x="1576450" y="4033873"/>
                </a:cubicBezTo>
                <a:cubicBezTo>
                  <a:pt x="1374960" y="4109545"/>
                  <a:pt x="1177667" y="4176810"/>
                  <a:pt x="984572" y="4231462"/>
                </a:cubicBezTo>
                <a:cubicBezTo>
                  <a:pt x="1026549" y="4210442"/>
                  <a:pt x="1060131" y="4202034"/>
                  <a:pt x="1118899" y="4181014"/>
                </a:cubicBezTo>
                <a:cubicBezTo>
                  <a:pt x="1139888" y="4176810"/>
                  <a:pt x="1253226" y="4143177"/>
                  <a:pt x="1253226" y="4134769"/>
                </a:cubicBezTo>
                <a:cubicBezTo>
                  <a:pt x="1253226" y="4117953"/>
                  <a:pt x="1139888" y="4159994"/>
                  <a:pt x="1152481" y="4155790"/>
                </a:cubicBezTo>
                <a:cubicBezTo>
                  <a:pt x="1127294" y="4164198"/>
                  <a:pt x="1076922" y="4193626"/>
                  <a:pt x="1055933" y="4189422"/>
                </a:cubicBezTo>
                <a:cubicBezTo>
                  <a:pt x="1034945" y="4185218"/>
                  <a:pt x="1127294" y="4147382"/>
                  <a:pt x="1131492" y="4147382"/>
                </a:cubicBezTo>
                <a:cubicBezTo>
                  <a:pt x="1320390" y="4084321"/>
                  <a:pt x="1484101" y="4025464"/>
                  <a:pt x="1639416" y="3962404"/>
                </a:cubicBezTo>
                <a:cubicBezTo>
                  <a:pt x="1656207" y="3958200"/>
                  <a:pt x="1836709" y="3903547"/>
                  <a:pt x="1828313" y="3878323"/>
                </a:cubicBezTo>
                <a:cubicBezTo>
                  <a:pt x="1824116" y="3861507"/>
                  <a:pt x="1702382" y="3916160"/>
                  <a:pt x="1803127" y="3886731"/>
                </a:cubicBezTo>
                <a:cubicBezTo>
                  <a:pt x="1656207" y="3932976"/>
                  <a:pt x="1526078" y="3983424"/>
                  <a:pt x="1387553" y="4033873"/>
                </a:cubicBezTo>
                <a:cubicBezTo>
                  <a:pt x="1374960" y="4038077"/>
                  <a:pt x="1240633" y="4101137"/>
                  <a:pt x="1232238" y="4092729"/>
                </a:cubicBezTo>
                <a:cubicBezTo>
                  <a:pt x="1215447" y="4075913"/>
                  <a:pt x="1316192" y="4046485"/>
                  <a:pt x="1316192" y="4046485"/>
                </a:cubicBezTo>
                <a:cubicBezTo>
                  <a:pt x="1500891" y="3983424"/>
                  <a:pt x="1597439" y="3937180"/>
                  <a:pt x="1773743" y="3874119"/>
                </a:cubicBezTo>
                <a:cubicBezTo>
                  <a:pt x="1786336" y="3865711"/>
                  <a:pt x="1962640" y="3806855"/>
                  <a:pt x="1950047" y="3794243"/>
                </a:cubicBezTo>
                <a:cubicBezTo>
                  <a:pt x="1941652" y="3785834"/>
                  <a:pt x="1811523" y="3848895"/>
                  <a:pt x="1824116" y="3844691"/>
                </a:cubicBezTo>
                <a:cubicBezTo>
                  <a:pt x="1777941" y="3861507"/>
                  <a:pt x="1748557" y="3874119"/>
                  <a:pt x="1689789" y="3886731"/>
                </a:cubicBezTo>
                <a:cubicBezTo>
                  <a:pt x="1761150" y="3848895"/>
                  <a:pt x="1845104" y="3827875"/>
                  <a:pt x="1916465" y="3794243"/>
                </a:cubicBezTo>
                <a:cubicBezTo>
                  <a:pt x="1937454" y="3785834"/>
                  <a:pt x="1954245" y="3764814"/>
                  <a:pt x="1979431" y="3752202"/>
                </a:cubicBezTo>
                <a:cubicBezTo>
                  <a:pt x="2050792" y="3710162"/>
                  <a:pt x="2164131" y="3672325"/>
                  <a:pt x="2239690" y="3638693"/>
                </a:cubicBezTo>
                <a:cubicBezTo>
                  <a:pt x="2218701" y="3647101"/>
                  <a:pt x="2273271" y="3626081"/>
                  <a:pt x="2273271" y="3617673"/>
                </a:cubicBezTo>
                <a:cubicBezTo>
                  <a:pt x="2269074" y="3596653"/>
                  <a:pt x="2206108" y="3638693"/>
                  <a:pt x="2201910" y="3638693"/>
                </a:cubicBezTo>
                <a:cubicBezTo>
                  <a:pt x="2008815" y="3714366"/>
                  <a:pt x="1824116" y="3794243"/>
                  <a:pt x="1639416" y="3848895"/>
                </a:cubicBezTo>
                <a:cubicBezTo>
                  <a:pt x="1807325" y="3769018"/>
                  <a:pt x="1945849" y="3743794"/>
                  <a:pt x="2105363" y="3659713"/>
                </a:cubicBezTo>
                <a:cubicBezTo>
                  <a:pt x="2101165" y="3663917"/>
                  <a:pt x="2201910" y="3596653"/>
                  <a:pt x="2147340" y="3617673"/>
                </a:cubicBezTo>
                <a:cubicBezTo>
                  <a:pt x="1945849" y="3693346"/>
                  <a:pt x="1777941" y="3769018"/>
                  <a:pt x="1589044" y="3827875"/>
                </a:cubicBezTo>
                <a:cubicBezTo>
                  <a:pt x="1551264" y="3844691"/>
                  <a:pt x="1442123" y="3869915"/>
                  <a:pt x="1534473" y="3827875"/>
                </a:cubicBezTo>
                <a:cubicBezTo>
                  <a:pt x="1647812" y="3777426"/>
                  <a:pt x="1769545" y="3726978"/>
                  <a:pt x="1895477" y="3676529"/>
                </a:cubicBezTo>
                <a:cubicBezTo>
                  <a:pt x="1929059" y="3659713"/>
                  <a:pt x="2059188" y="3600857"/>
                  <a:pt x="1950047" y="3638693"/>
                </a:cubicBezTo>
                <a:cubicBezTo>
                  <a:pt x="1756952" y="3705958"/>
                  <a:pt x="1526078" y="3811059"/>
                  <a:pt x="1349774" y="3874119"/>
                </a:cubicBezTo>
                <a:cubicBezTo>
                  <a:pt x="1282610" y="3895139"/>
                  <a:pt x="1194458" y="3932976"/>
                  <a:pt x="1127294" y="3949792"/>
                </a:cubicBezTo>
                <a:cubicBezTo>
                  <a:pt x="1085317" y="3958200"/>
                  <a:pt x="1051736" y="3953996"/>
                  <a:pt x="1034945" y="3958200"/>
                </a:cubicBezTo>
                <a:cubicBezTo>
                  <a:pt x="988770" y="3966608"/>
                  <a:pt x="925804" y="3996036"/>
                  <a:pt x="871234" y="4004444"/>
                </a:cubicBezTo>
                <a:cubicBezTo>
                  <a:pt x="854443" y="4008648"/>
                  <a:pt x="837652" y="4004444"/>
                  <a:pt x="820861" y="4004444"/>
                </a:cubicBezTo>
                <a:cubicBezTo>
                  <a:pt x="799873" y="4008648"/>
                  <a:pt x="757895" y="4021260"/>
                  <a:pt x="724314" y="4033873"/>
                </a:cubicBezTo>
                <a:cubicBezTo>
                  <a:pt x="678139" y="4050689"/>
                  <a:pt x="598382" y="4080117"/>
                  <a:pt x="623568" y="4054893"/>
                </a:cubicBezTo>
                <a:cubicBezTo>
                  <a:pt x="648755" y="4033873"/>
                  <a:pt x="699127" y="4025464"/>
                  <a:pt x="724314" y="4012852"/>
                </a:cubicBezTo>
                <a:cubicBezTo>
                  <a:pt x="854443" y="3949792"/>
                  <a:pt x="543812" y="4054893"/>
                  <a:pt x="652952" y="4012852"/>
                </a:cubicBezTo>
                <a:cubicBezTo>
                  <a:pt x="720116" y="3987628"/>
                  <a:pt x="804070" y="3966608"/>
                  <a:pt x="862838" y="3941384"/>
                </a:cubicBezTo>
                <a:cubicBezTo>
                  <a:pt x="921606" y="3920364"/>
                  <a:pt x="875431" y="3920364"/>
                  <a:pt x="841850" y="3928772"/>
                </a:cubicBezTo>
                <a:cubicBezTo>
                  <a:pt x="787279" y="3941384"/>
                  <a:pt x="783082" y="3941384"/>
                  <a:pt x="736907" y="3949792"/>
                </a:cubicBezTo>
                <a:cubicBezTo>
                  <a:pt x="682336" y="3958200"/>
                  <a:pt x="585789" y="4017056"/>
                  <a:pt x="568998" y="4000240"/>
                </a:cubicBezTo>
                <a:cubicBezTo>
                  <a:pt x="564800" y="3996036"/>
                  <a:pt x="661348" y="3962404"/>
                  <a:pt x="652952" y="3962404"/>
                </a:cubicBezTo>
                <a:cubicBezTo>
                  <a:pt x="678139" y="3953996"/>
                  <a:pt x="749500" y="3932976"/>
                  <a:pt x="736907" y="3920364"/>
                </a:cubicBezTo>
                <a:cubicBezTo>
                  <a:pt x="728511" y="3911956"/>
                  <a:pt x="631964" y="3941384"/>
                  <a:pt x="610975" y="3949792"/>
                </a:cubicBezTo>
                <a:cubicBezTo>
                  <a:pt x="598382" y="3953996"/>
                  <a:pt x="497637" y="3996036"/>
                  <a:pt x="485044" y="3983424"/>
                </a:cubicBezTo>
                <a:cubicBezTo>
                  <a:pt x="480846" y="3983424"/>
                  <a:pt x="615173" y="3937180"/>
                  <a:pt x="610975" y="3941384"/>
                </a:cubicBezTo>
                <a:cubicBezTo>
                  <a:pt x="619371" y="3928772"/>
                  <a:pt x="602580" y="3911956"/>
                  <a:pt x="589987" y="3920364"/>
                </a:cubicBezTo>
                <a:cubicBezTo>
                  <a:pt x="615173" y="3899343"/>
                  <a:pt x="585789" y="3920364"/>
                  <a:pt x="623568" y="3907751"/>
                </a:cubicBezTo>
                <a:cubicBezTo>
                  <a:pt x="682336" y="3886731"/>
                  <a:pt x="640359" y="3886731"/>
                  <a:pt x="640359" y="3886731"/>
                </a:cubicBezTo>
                <a:cubicBezTo>
                  <a:pt x="606778" y="3882527"/>
                  <a:pt x="543812" y="3916160"/>
                  <a:pt x="535416" y="3916160"/>
                </a:cubicBezTo>
                <a:cubicBezTo>
                  <a:pt x="535416" y="3916160"/>
                  <a:pt x="527021" y="3899343"/>
                  <a:pt x="518625" y="3886731"/>
                </a:cubicBezTo>
                <a:cubicBezTo>
                  <a:pt x="527021" y="3886731"/>
                  <a:pt x="531219" y="3886731"/>
                  <a:pt x="535416" y="3886731"/>
                </a:cubicBezTo>
                <a:cubicBezTo>
                  <a:pt x="518625" y="3874119"/>
                  <a:pt x="518625" y="3878323"/>
                  <a:pt x="518625" y="3886731"/>
                </a:cubicBezTo>
                <a:cubicBezTo>
                  <a:pt x="497637" y="3890935"/>
                  <a:pt x="459857" y="3907751"/>
                  <a:pt x="464055" y="3907751"/>
                </a:cubicBezTo>
                <a:cubicBezTo>
                  <a:pt x="443067" y="3890935"/>
                  <a:pt x="489241" y="3886731"/>
                  <a:pt x="489241" y="3886731"/>
                </a:cubicBezTo>
                <a:cubicBezTo>
                  <a:pt x="514428" y="3874119"/>
                  <a:pt x="585789" y="3819467"/>
                  <a:pt x="589987" y="3827875"/>
                </a:cubicBezTo>
                <a:cubicBezTo>
                  <a:pt x="585789" y="3811059"/>
                  <a:pt x="539614" y="3840487"/>
                  <a:pt x="497637" y="3848895"/>
                </a:cubicBezTo>
                <a:cubicBezTo>
                  <a:pt x="472451" y="3857303"/>
                  <a:pt x="346519" y="3890935"/>
                  <a:pt x="413683" y="3857303"/>
                </a:cubicBezTo>
                <a:cubicBezTo>
                  <a:pt x="438869" y="3844691"/>
                  <a:pt x="468253" y="3836283"/>
                  <a:pt x="506032" y="3823671"/>
                </a:cubicBezTo>
                <a:cubicBezTo>
                  <a:pt x="640359" y="3773222"/>
                  <a:pt x="657150" y="3756406"/>
                  <a:pt x="774686" y="3718570"/>
                </a:cubicBezTo>
                <a:cubicBezTo>
                  <a:pt x="791477" y="3710162"/>
                  <a:pt x="913211" y="3668121"/>
                  <a:pt x="858641" y="3676529"/>
                </a:cubicBezTo>
                <a:cubicBezTo>
                  <a:pt x="816663" y="3680734"/>
                  <a:pt x="736907" y="3718570"/>
                  <a:pt x="703325" y="3731182"/>
                </a:cubicBezTo>
                <a:cubicBezTo>
                  <a:pt x="615173" y="3760610"/>
                  <a:pt x="510230" y="3777426"/>
                  <a:pt x="434671" y="3794243"/>
                </a:cubicBezTo>
                <a:cubicBezTo>
                  <a:pt x="350717" y="3811059"/>
                  <a:pt x="493439" y="3769018"/>
                  <a:pt x="489241" y="3752202"/>
                </a:cubicBezTo>
                <a:cubicBezTo>
                  <a:pt x="489241" y="3739590"/>
                  <a:pt x="258367" y="3819467"/>
                  <a:pt x="329728" y="3773222"/>
                </a:cubicBezTo>
                <a:cubicBezTo>
                  <a:pt x="346519" y="3764814"/>
                  <a:pt x="485044" y="3714366"/>
                  <a:pt x="485044" y="3701754"/>
                </a:cubicBezTo>
                <a:cubicBezTo>
                  <a:pt x="485044" y="3689142"/>
                  <a:pt x="434671" y="3676529"/>
                  <a:pt x="443067" y="3672325"/>
                </a:cubicBezTo>
                <a:cubicBezTo>
                  <a:pt x="434671" y="3672325"/>
                  <a:pt x="426276" y="3672325"/>
                  <a:pt x="417880" y="3676529"/>
                </a:cubicBezTo>
                <a:cubicBezTo>
                  <a:pt x="443067" y="3659713"/>
                  <a:pt x="535416" y="3630285"/>
                  <a:pt x="455660" y="3647101"/>
                </a:cubicBezTo>
                <a:cubicBezTo>
                  <a:pt x="371705" y="3663917"/>
                  <a:pt x="480846" y="3634489"/>
                  <a:pt x="527021" y="3617673"/>
                </a:cubicBezTo>
                <a:cubicBezTo>
                  <a:pt x="783082" y="3533592"/>
                  <a:pt x="1055933" y="3436899"/>
                  <a:pt x="1265819" y="3344411"/>
                </a:cubicBezTo>
                <a:cubicBezTo>
                  <a:pt x="1177667" y="3365431"/>
                  <a:pt x="1076922" y="3407471"/>
                  <a:pt x="963583" y="3449512"/>
                </a:cubicBezTo>
                <a:cubicBezTo>
                  <a:pt x="854443" y="3487348"/>
                  <a:pt x="741104" y="3512572"/>
                  <a:pt x="640359" y="3542000"/>
                </a:cubicBezTo>
                <a:cubicBezTo>
                  <a:pt x="619371" y="3546204"/>
                  <a:pt x="464055" y="3613469"/>
                  <a:pt x="447264" y="3596653"/>
                </a:cubicBezTo>
                <a:cubicBezTo>
                  <a:pt x="451462" y="3600857"/>
                  <a:pt x="539614" y="3550408"/>
                  <a:pt x="527021" y="3554612"/>
                </a:cubicBezTo>
                <a:cubicBezTo>
                  <a:pt x="451462" y="3554612"/>
                  <a:pt x="371705" y="3592449"/>
                  <a:pt x="291949" y="3609265"/>
                </a:cubicBezTo>
                <a:cubicBezTo>
                  <a:pt x="174413" y="3638693"/>
                  <a:pt x="296146" y="3592449"/>
                  <a:pt x="291949" y="3584041"/>
                </a:cubicBezTo>
                <a:cubicBezTo>
                  <a:pt x="291949" y="3571429"/>
                  <a:pt x="178610" y="3613469"/>
                  <a:pt x="153424" y="3609265"/>
                </a:cubicBezTo>
                <a:cubicBezTo>
                  <a:pt x="182808" y="3588245"/>
                  <a:pt x="203797" y="3592449"/>
                  <a:pt x="258367" y="3575633"/>
                </a:cubicBezTo>
                <a:cubicBezTo>
                  <a:pt x="258367" y="3575633"/>
                  <a:pt x="363310" y="3546204"/>
                  <a:pt x="363310" y="3542000"/>
                </a:cubicBezTo>
                <a:cubicBezTo>
                  <a:pt x="363310" y="3537796"/>
                  <a:pt x="279356" y="3533592"/>
                  <a:pt x="279356" y="3533592"/>
                </a:cubicBezTo>
                <a:cubicBezTo>
                  <a:pt x="279356" y="3525184"/>
                  <a:pt x="556405" y="3424287"/>
                  <a:pt x="422078" y="3462124"/>
                </a:cubicBezTo>
                <a:cubicBezTo>
                  <a:pt x="338124" y="3487348"/>
                  <a:pt x="279356" y="3504164"/>
                  <a:pt x="207994" y="3512572"/>
                </a:cubicBezTo>
                <a:cubicBezTo>
                  <a:pt x="157622" y="3516776"/>
                  <a:pt x="132436" y="3542000"/>
                  <a:pt x="69470" y="3546204"/>
                </a:cubicBezTo>
                <a:cubicBezTo>
                  <a:pt x="82063" y="3508368"/>
                  <a:pt x="212192" y="3512572"/>
                  <a:pt x="228983" y="3491552"/>
                </a:cubicBezTo>
                <a:cubicBezTo>
                  <a:pt x="233181" y="3487348"/>
                  <a:pt x="228983" y="3453716"/>
                  <a:pt x="224785" y="3453716"/>
                </a:cubicBezTo>
                <a:cubicBezTo>
                  <a:pt x="258367" y="3432695"/>
                  <a:pt x="312937" y="3441103"/>
                  <a:pt x="350717" y="3420083"/>
                </a:cubicBezTo>
                <a:cubicBezTo>
                  <a:pt x="363310" y="3411675"/>
                  <a:pt x="363310" y="3403267"/>
                  <a:pt x="371705" y="3390655"/>
                </a:cubicBezTo>
                <a:cubicBezTo>
                  <a:pt x="401089" y="3361227"/>
                  <a:pt x="447264" y="3348615"/>
                  <a:pt x="489241" y="3336003"/>
                </a:cubicBezTo>
                <a:cubicBezTo>
                  <a:pt x="585789" y="3302370"/>
                  <a:pt x="669743" y="3289758"/>
                  <a:pt x="753698" y="3243514"/>
                </a:cubicBezTo>
                <a:cubicBezTo>
                  <a:pt x="820861" y="3239310"/>
                  <a:pt x="808268" y="3201473"/>
                  <a:pt x="753698" y="3243514"/>
                </a:cubicBezTo>
                <a:cubicBezTo>
                  <a:pt x="648755" y="3264534"/>
                  <a:pt x="573196" y="3298166"/>
                  <a:pt x="468253" y="3314982"/>
                </a:cubicBezTo>
                <a:cubicBezTo>
                  <a:pt x="438869" y="3319186"/>
                  <a:pt x="392694" y="3340207"/>
                  <a:pt x="329728" y="3357023"/>
                </a:cubicBezTo>
                <a:cubicBezTo>
                  <a:pt x="291949" y="3369635"/>
                  <a:pt x="115645" y="3428491"/>
                  <a:pt x="216390" y="3378043"/>
                </a:cubicBezTo>
                <a:cubicBezTo>
                  <a:pt x="233181" y="3369635"/>
                  <a:pt x="329728" y="3331799"/>
                  <a:pt x="342321" y="3323390"/>
                </a:cubicBezTo>
                <a:cubicBezTo>
                  <a:pt x="346519" y="3319186"/>
                  <a:pt x="350717" y="3302370"/>
                  <a:pt x="350717" y="3302370"/>
                </a:cubicBezTo>
                <a:cubicBezTo>
                  <a:pt x="380101" y="3285554"/>
                  <a:pt x="426276" y="3277146"/>
                  <a:pt x="464055" y="3264534"/>
                </a:cubicBezTo>
                <a:cubicBezTo>
                  <a:pt x="493439" y="3256126"/>
                  <a:pt x="564800" y="3243514"/>
                  <a:pt x="568998" y="3222494"/>
                </a:cubicBezTo>
                <a:cubicBezTo>
                  <a:pt x="573196" y="3205677"/>
                  <a:pt x="514428" y="3247718"/>
                  <a:pt x="539614" y="3222494"/>
                </a:cubicBezTo>
                <a:cubicBezTo>
                  <a:pt x="568998" y="3197269"/>
                  <a:pt x="661348" y="3159433"/>
                  <a:pt x="548010" y="3193065"/>
                </a:cubicBezTo>
                <a:cubicBezTo>
                  <a:pt x="464055" y="3218290"/>
                  <a:pt x="426276" y="3243514"/>
                  <a:pt x="329728" y="3251922"/>
                </a:cubicBezTo>
                <a:cubicBezTo>
                  <a:pt x="350717" y="3230902"/>
                  <a:pt x="476648" y="3193065"/>
                  <a:pt x="506032" y="3172045"/>
                </a:cubicBezTo>
                <a:cubicBezTo>
                  <a:pt x="556405" y="3142617"/>
                  <a:pt x="506032" y="3159433"/>
                  <a:pt x="468253" y="3167841"/>
                </a:cubicBezTo>
                <a:cubicBezTo>
                  <a:pt x="602580" y="3100577"/>
                  <a:pt x="753698" y="3071148"/>
                  <a:pt x="883827" y="3012292"/>
                </a:cubicBezTo>
                <a:cubicBezTo>
                  <a:pt x="1072724" y="2924007"/>
                  <a:pt x="1261622" y="2860947"/>
                  <a:pt x="1442123" y="2776866"/>
                </a:cubicBezTo>
                <a:cubicBezTo>
                  <a:pt x="1471507" y="2785274"/>
                  <a:pt x="1442123" y="2755846"/>
                  <a:pt x="1442123" y="2776866"/>
                </a:cubicBezTo>
                <a:cubicBezTo>
                  <a:pt x="1291006" y="2814702"/>
                  <a:pt x="1173470" y="2886171"/>
                  <a:pt x="1018154" y="2919803"/>
                </a:cubicBezTo>
                <a:cubicBezTo>
                  <a:pt x="1097910" y="2877763"/>
                  <a:pt x="1190260" y="2852538"/>
                  <a:pt x="1274215" y="2814702"/>
                </a:cubicBezTo>
                <a:cubicBezTo>
                  <a:pt x="1337181" y="2785274"/>
                  <a:pt x="1282610" y="2797886"/>
                  <a:pt x="1253226" y="2806294"/>
                </a:cubicBezTo>
                <a:cubicBezTo>
                  <a:pt x="950990" y="2919803"/>
                  <a:pt x="669743" y="3033312"/>
                  <a:pt x="363310" y="3117393"/>
                </a:cubicBezTo>
                <a:cubicBezTo>
                  <a:pt x="333926" y="3125801"/>
                  <a:pt x="207994" y="3184657"/>
                  <a:pt x="187006" y="3167841"/>
                </a:cubicBezTo>
                <a:cubicBezTo>
                  <a:pt x="182808" y="3163637"/>
                  <a:pt x="199599" y="3151025"/>
                  <a:pt x="203797" y="3151025"/>
                </a:cubicBezTo>
                <a:cubicBezTo>
                  <a:pt x="270960" y="3121597"/>
                  <a:pt x="338124" y="3113189"/>
                  <a:pt x="384299" y="3096373"/>
                </a:cubicBezTo>
                <a:cubicBezTo>
                  <a:pt x="434671" y="3079556"/>
                  <a:pt x="522823" y="3058536"/>
                  <a:pt x="560603" y="3033312"/>
                </a:cubicBezTo>
                <a:cubicBezTo>
                  <a:pt x="568998" y="3029108"/>
                  <a:pt x="568998" y="3012292"/>
                  <a:pt x="577394" y="3012292"/>
                </a:cubicBezTo>
                <a:cubicBezTo>
                  <a:pt x="606778" y="2995476"/>
                  <a:pt x="694930" y="2974456"/>
                  <a:pt x="724314" y="2953435"/>
                </a:cubicBezTo>
                <a:cubicBezTo>
                  <a:pt x="736907" y="2945027"/>
                  <a:pt x="736907" y="2928211"/>
                  <a:pt x="736907" y="2928211"/>
                </a:cubicBezTo>
                <a:cubicBezTo>
                  <a:pt x="741104" y="2924007"/>
                  <a:pt x="753698" y="2919803"/>
                  <a:pt x="766291" y="2915599"/>
                </a:cubicBezTo>
                <a:cubicBezTo>
                  <a:pt x="745302" y="2928211"/>
                  <a:pt x="732709" y="2936619"/>
                  <a:pt x="774686" y="2911395"/>
                </a:cubicBezTo>
                <a:cubicBezTo>
                  <a:pt x="770488" y="2915599"/>
                  <a:pt x="766291" y="2915599"/>
                  <a:pt x="766291" y="2915599"/>
                </a:cubicBezTo>
                <a:cubicBezTo>
                  <a:pt x="778884" y="2907191"/>
                  <a:pt x="799873" y="2894579"/>
                  <a:pt x="799873" y="2890375"/>
                </a:cubicBezTo>
                <a:cubicBezTo>
                  <a:pt x="799873" y="2869355"/>
                  <a:pt x="711720" y="2940823"/>
                  <a:pt x="644557" y="2949231"/>
                </a:cubicBezTo>
                <a:cubicBezTo>
                  <a:pt x="636162" y="2949231"/>
                  <a:pt x="619371" y="2940823"/>
                  <a:pt x="610975" y="2940823"/>
                </a:cubicBezTo>
                <a:cubicBezTo>
                  <a:pt x="568998" y="2949231"/>
                  <a:pt x="522823" y="2961843"/>
                  <a:pt x="464055" y="2974456"/>
                </a:cubicBezTo>
                <a:cubicBezTo>
                  <a:pt x="438869" y="2982864"/>
                  <a:pt x="262565" y="3050128"/>
                  <a:pt x="258367" y="3045924"/>
                </a:cubicBezTo>
                <a:cubicBezTo>
                  <a:pt x="249972" y="3041720"/>
                  <a:pt x="275158" y="3008088"/>
                  <a:pt x="279356" y="3003884"/>
                </a:cubicBezTo>
                <a:cubicBezTo>
                  <a:pt x="291949" y="2995476"/>
                  <a:pt x="417880" y="2957639"/>
                  <a:pt x="338124" y="2974456"/>
                </a:cubicBezTo>
                <a:cubicBezTo>
                  <a:pt x="241576" y="2999680"/>
                  <a:pt x="405287" y="2940823"/>
                  <a:pt x="426276" y="2932415"/>
                </a:cubicBezTo>
                <a:cubicBezTo>
                  <a:pt x="485044" y="2915599"/>
                  <a:pt x="535416" y="2890375"/>
                  <a:pt x="556405" y="2886171"/>
                </a:cubicBezTo>
                <a:cubicBezTo>
                  <a:pt x="778884" y="2789478"/>
                  <a:pt x="980374" y="2722213"/>
                  <a:pt x="1190260" y="2638133"/>
                </a:cubicBezTo>
                <a:cubicBezTo>
                  <a:pt x="1211249" y="2629725"/>
                  <a:pt x="1316192" y="2600296"/>
                  <a:pt x="1316192" y="2587684"/>
                </a:cubicBezTo>
                <a:cubicBezTo>
                  <a:pt x="1316192" y="2570868"/>
                  <a:pt x="1236435" y="2604500"/>
                  <a:pt x="1232238" y="2608704"/>
                </a:cubicBezTo>
                <a:cubicBezTo>
                  <a:pt x="1068526" y="2667561"/>
                  <a:pt x="942595" y="2718009"/>
                  <a:pt x="795675" y="2772662"/>
                </a:cubicBezTo>
                <a:cubicBezTo>
                  <a:pt x="757895" y="2785274"/>
                  <a:pt x="657150" y="2835722"/>
                  <a:pt x="619371" y="2835722"/>
                </a:cubicBezTo>
                <a:cubicBezTo>
                  <a:pt x="602580" y="2835722"/>
                  <a:pt x="606778" y="2810498"/>
                  <a:pt x="581591" y="2806294"/>
                </a:cubicBezTo>
                <a:cubicBezTo>
                  <a:pt x="556405" y="2797886"/>
                  <a:pt x="539614" y="2814702"/>
                  <a:pt x="497637" y="2827314"/>
                </a:cubicBezTo>
                <a:cubicBezTo>
                  <a:pt x="464055" y="2835722"/>
                  <a:pt x="430473" y="2835722"/>
                  <a:pt x="413683" y="2839926"/>
                </a:cubicBezTo>
                <a:lnTo>
                  <a:pt x="306250" y="2872709"/>
                </a:lnTo>
                <a:lnTo>
                  <a:pt x="342321" y="2856743"/>
                </a:lnTo>
                <a:cubicBezTo>
                  <a:pt x="359112" y="2844130"/>
                  <a:pt x="359112" y="2831518"/>
                  <a:pt x="363310" y="2827314"/>
                </a:cubicBezTo>
                <a:cubicBezTo>
                  <a:pt x="375903" y="2818906"/>
                  <a:pt x="413683" y="2810498"/>
                  <a:pt x="443067" y="2797886"/>
                </a:cubicBezTo>
                <a:cubicBezTo>
                  <a:pt x="464055" y="2789478"/>
                  <a:pt x="560603" y="2747438"/>
                  <a:pt x="489241" y="2764254"/>
                </a:cubicBezTo>
                <a:cubicBezTo>
                  <a:pt x="451462" y="2772662"/>
                  <a:pt x="401089" y="2802090"/>
                  <a:pt x="380101" y="2806294"/>
                </a:cubicBezTo>
                <a:cubicBezTo>
                  <a:pt x="359112" y="2810498"/>
                  <a:pt x="333926" y="2806294"/>
                  <a:pt x="329728" y="2806294"/>
                </a:cubicBezTo>
                <a:cubicBezTo>
                  <a:pt x="312937" y="2810498"/>
                  <a:pt x="304542" y="2823110"/>
                  <a:pt x="287751" y="2827314"/>
                </a:cubicBezTo>
                <a:cubicBezTo>
                  <a:pt x="275158" y="2831518"/>
                  <a:pt x="249972" y="2823110"/>
                  <a:pt x="237378" y="2827314"/>
                </a:cubicBezTo>
                <a:cubicBezTo>
                  <a:pt x="224785" y="2831518"/>
                  <a:pt x="166017" y="2848334"/>
                  <a:pt x="119842" y="2860947"/>
                </a:cubicBezTo>
                <a:cubicBezTo>
                  <a:pt x="61074" y="2881967"/>
                  <a:pt x="-52264" y="2911395"/>
                  <a:pt x="27493" y="2877763"/>
                </a:cubicBezTo>
                <a:cubicBezTo>
                  <a:pt x="111447" y="2839926"/>
                  <a:pt x="207994" y="2823110"/>
                  <a:pt x="287751" y="2793682"/>
                </a:cubicBezTo>
                <a:cubicBezTo>
                  <a:pt x="354915" y="2768458"/>
                  <a:pt x="426276" y="2734825"/>
                  <a:pt x="497637" y="2709601"/>
                </a:cubicBezTo>
                <a:cubicBezTo>
                  <a:pt x="518625" y="2701193"/>
                  <a:pt x="594184" y="2667561"/>
                  <a:pt x="556405" y="2680173"/>
                </a:cubicBezTo>
                <a:cubicBezTo>
                  <a:pt x="459857" y="2705397"/>
                  <a:pt x="380101" y="2743234"/>
                  <a:pt x="291949" y="2772662"/>
                </a:cubicBezTo>
                <a:cubicBezTo>
                  <a:pt x="241576" y="2789478"/>
                  <a:pt x="161820" y="2818906"/>
                  <a:pt x="216390" y="2776866"/>
                </a:cubicBezTo>
                <a:cubicBezTo>
                  <a:pt x="254169" y="2751642"/>
                  <a:pt x="312937" y="2734825"/>
                  <a:pt x="359112" y="2713805"/>
                </a:cubicBezTo>
                <a:cubicBezTo>
                  <a:pt x="652952" y="2596092"/>
                  <a:pt x="971979" y="2474175"/>
                  <a:pt x="1265819" y="2360666"/>
                </a:cubicBezTo>
                <a:cubicBezTo>
                  <a:pt x="1442123" y="2293402"/>
                  <a:pt x="1605834" y="2213525"/>
                  <a:pt x="1761150" y="2137852"/>
                </a:cubicBezTo>
                <a:cubicBezTo>
                  <a:pt x="1920663" y="2057976"/>
                  <a:pt x="2071781" y="1961283"/>
                  <a:pt x="2210306" y="1860386"/>
                </a:cubicBezTo>
                <a:cubicBezTo>
                  <a:pt x="1954245" y="1982303"/>
                  <a:pt x="1735964" y="2125240"/>
                  <a:pt x="1463112" y="2247157"/>
                </a:cubicBezTo>
                <a:cubicBezTo>
                  <a:pt x="1236435" y="2352258"/>
                  <a:pt x="992967" y="2444747"/>
                  <a:pt x="753698" y="2533032"/>
                </a:cubicBezTo>
                <a:cubicBezTo>
                  <a:pt x="711720" y="2545644"/>
                  <a:pt x="606778" y="2579276"/>
                  <a:pt x="644557" y="2554052"/>
                </a:cubicBezTo>
                <a:cubicBezTo>
                  <a:pt x="682336" y="2524624"/>
                  <a:pt x="774686" y="2507808"/>
                  <a:pt x="787279" y="2503604"/>
                </a:cubicBezTo>
                <a:cubicBezTo>
                  <a:pt x="1005561" y="2402707"/>
                  <a:pt x="1207051" y="2339646"/>
                  <a:pt x="1471507" y="2221933"/>
                </a:cubicBezTo>
                <a:cubicBezTo>
                  <a:pt x="1643614" y="2142056"/>
                  <a:pt x="1849302" y="2028548"/>
                  <a:pt x="2021408" y="1931855"/>
                </a:cubicBezTo>
                <a:cubicBezTo>
                  <a:pt x="2025606" y="1927651"/>
                  <a:pt x="2096967" y="1881406"/>
                  <a:pt x="2096967" y="1881406"/>
                </a:cubicBezTo>
                <a:cubicBezTo>
                  <a:pt x="2096967" y="1868794"/>
                  <a:pt x="2038199" y="1902426"/>
                  <a:pt x="2004617" y="1919243"/>
                </a:cubicBezTo>
                <a:cubicBezTo>
                  <a:pt x="1954245" y="1940263"/>
                  <a:pt x="1920663" y="1961283"/>
                  <a:pt x="1895477" y="1965487"/>
                </a:cubicBezTo>
                <a:cubicBezTo>
                  <a:pt x="1895477" y="1965487"/>
                  <a:pt x="1895477" y="1961283"/>
                  <a:pt x="1895477" y="1961283"/>
                </a:cubicBezTo>
                <a:cubicBezTo>
                  <a:pt x="1887081" y="1961283"/>
                  <a:pt x="1891279" y="1965487"/>
                  <a:pt x="1895477" y="1965487"/>
                </a:cubicBezTo>
                <a:cubicBezTo>
                  <a:pt x="1849302" y="2011731"/>
                  <a:pt x="1794732" y="2024344"/>
                  <a:pt x="1723370" y="2066384"/>
                </a:cubicBezTo>
                <a:cubicBezTo>
                  <a:pt x="1639416" y="2116832"/>
                  <a:pt x="1547066" y="2158873"/>
                  <a:pt x="1454717" y="2200913"/>
                </a:cubicBezTo>
                <a:cubicBezTo>
                  <a:pt x="1416937" y="2217729"/>
                  <a:pt x="1307796" y="2280790"/>
                  <a:pt x="1324587" y="2247157"/>
                </a:cubicBezTo>
                <a:cubicBezTo>
                  <a:pt x="1303599" y="2247157"/>
                  <a:pt x="1295203" y="2251361"/>
                  <a:pt x="1286808" y="2263973"/>
                </a:cubicBezTo>
                <a:cubicBezTo>
                  <a:pt x="1106306" y="2331238"/>
                  <a:pt x="934199" y="2406911"/>
                  <a:pt x="732709" y="2465767"/>
                </a:cubicBezTo>
                <a:cubicBezTo>
                  <a:pt x="909013" y="2390095"/>
                  <a:pt x="1123097" y="2310218"/>
                  <a:pt x="1307796" y="2234545"/>
                </a:cubicBezTo>
                <a:cubicBezTo>
                  <a:pt x="1337181" y="2221933"/>
                  <a:pt x="1496694" y="2167281"/>
                  <a:pt x="1500891" y="2150465"/>
                </a:cubicBezTo>
                <a:cubicBezTo>
                  <a:pt x="1505089" y="2100016"/>
                  <a:pt x="959386" y="2314422"/>
                  <a:pt x="1463112" y="2150465"/>
                </a:cubicBezTo>
                <a:cubicBezTo>
                  <a:pt x="1442123" y="2154669"/>
                  <a:pt x="1421135" y="2167281"/>
                  <a:pt x="1412739" y="2171485"/>
                </a:cubicBezTo>
                <a:cubicBezTo>
                  <a:pt x="1194458" y="2284994"/>
                  <a:pt x="950990" y="2364870"/>
                  <a:pt x="724314" y="2423727"/>
                </a:cubicBezTo>
                <a:cubicBezTo>
                  <a:pt x="980374" y="2314422"/>
                  <a:pt x="1244831" y="2217729"/>
                  <a:pt x="1505089" y="2095812"/>
                </a:cubicBezTo>
                <a:cubicBezTo>
                  <a:pt x="1748557" y="1978099"/>
                  <a:pt x="1962640" y="1856182"/>
                  <a:pt x="2180922" y="1721653"/>
                </a:cubicBezTo>
                <a:cubicBezTo>
                  <a:pt x="2206108" y="1704837"/>
                  <a:pt x="2243887" y="1675409"/>
                  <a:pt x="2197712" y="1700633"/>
                </a:cubicBezTo>
                <a:cubicBezTo>
                  <a:pt x="2147340" y="1725857"/>
                  <a:pt x="2059188" y="1776305"/>
                  <a:pt x="2025606" y="1797326"/>
                </a:cubicBezTo>
                <a:cubicBezTo>
                  <a:pt x="1635218" y="2024344"/>
                  <a:pt x="1215447" y="2221933"/>
                  <a:pt x="766291" y="2377482"/>
                </a:cubicBezTo>
                <a:cubicBezTo>
                  <a:pt x="682336" y="2402707"/>
                  <a:pt x="581591" y="2453155"/>
                  <a:pt x="518625" y="2444747"/>
                </a:cubicBezTo>
                <a:cubicBezTo>
                  <a:pt x="476648" y="2448951"/>
                  <a:pt x="480846" y="2461563"/>
                  <a:pt x="455660" y="2465767"/>
                </a:cubicBezTo>
                <a:cubicBezTo>
                  <a:pt x="405287" y="2482583"/>
                  <a:pt x="363310" y="2490991"/>
                  <a:pt x="413683" y="2465767"/>
                </a:cubicBezTo>
                <a:cubicBezTo>
                  <a:pt x="506032" y="2423727"/>
                  <a:pt x="552207" y="2402707"/>
                  <a:pt x="640359" y="2369074"/>
                </a:cubicBezTo>
                <a:cubicBezTo>
                  <a:pt x="913211" y="2259769"/>
                  <a:pt x="1156678" y="2175689"/>
                  <a:pt x="1433728" y="2045364"/>
                </a:cubicBezTo>
                <a:cubicBezTo>
                  <a:pt x="1593241" y="1969691"/>
                  <a:pt x="1702382" y="1915039"/>
                  <a:pt x="1857697" y="1826754"/>
                </a:cubicBezTo>
                <a:cubicBezTo>
                  <a:pt x="1941652" y="1780509"/>
                  <a:pt x="2080176" y="1709041"/>
                  <a:pt x="2168328" y="1654388"/>
                </a:cubicBezTo>
                <a:cubicBezTo>
                  <a:pt x="2172526" y="1654388"/>
                  <a:pt x="2260678" y="1591328"/>
                  <a:pt x="2260678" y="1587124"/>
                </a:cubicBezTo>
                <a:cubicBezTo>
                  <a:pt x="2256480" y="1578716"/>
                  <a:pt x="2214503" y="1595532"/>
                  <a:pt x="2210306" y="1599736"/>
                </a:cubicBezTo>
                <a:cubicBezTo>
                  <a:pt x="1950047" y="1738469"/>
                  <a:pt x="1723370" y="1894018"/>
                  <a:pt x="1454717" y="2015935"/>
                </a:cubicBezTo>
                <a:cubicBezTo>
                  <a:pt x="1219644" y="2125240"/>
                  <a:pt x="930002" y="2234545"/>
                  <a:pt x="682336" y="2327034"/>
                </a:cubicBezTo>
                <a:cubicBezTo>
                  <a:pt x="640359" y="2339646"/>
                  <a:pt x="585789" y="2364870"/>
                  <a:pt x="560603" y="2369074"/>
                </a:cubicBezTo>
                <a:cubicBezTo>
                  <a:pt x="535416" y="2373278"/>
                  <a:pt x="552207" y="2356462"/>
                  <a:pt x="535416" y="2356462"/>
                </a:cubicBezTo>
                <a:cubicBezTo>
                  <a:pt x="531219" y="2356462"/>
                  <a:pt x="497637" y="2356462"/>
                  <a:pt x="497637" y="2360666"/>
                </a:cubicBezTo>
                <a:cubicBezTo>
                  <a:pt x="497637" y="2356462"/>
                  <a:pt x="568998" y="2318626"/>
                  <a:pt x="631964" y="2293402"/>
                </a:cubicBezTo>
                <a:cubicBezTo>
                  <a:pt x="636162" y="2293402"/>
                  <a:pt x="640359" y="2297606"/>
                  <a:pt x="640359" y="2297606"/>
                </a:cubicBezTo>
                <a:cubicBezTo>
                  <a:pt x="640359" y="2297606"/>
                  <a:pt x="552207" y="2339646"/>
                  <a:pt x="535416" y="2348054"/>
                </a:cubicBezTo>
                <a:cubicBezTo>
                  <a:pt x="837652" y="2209321"/>
                  <a:pt x="741104" y="2242953"/>
                  <a:pt x="631964" y="2293402"/>
                </a:cubicBezTo>
                <a:cubicBezTo>
                  <a:pt x="627766" y="2289198"/>
                  <a:pt x="619371" y="2289198"/>
                  <a:pt x="619371" y="2293402"/>
                </a:cubicBezTo>
                <a:cubicBezTo>
                  <a:pt x="678139" y="2255565"/>
                  <a:pt x="757895" y="2238749"/>
                  <a:pt x="829257" y="2205117"/>
                </a:cubicBezTo>
                <a:cubicBezTo>
                  <a:pt x="1186063" y="2057976"/>
                  <a:pt x="1542869" y="1910834"/>
                  <a:pt x="1857697" y="1725857"/>
                </a:cubicBezTo>
                <a:cubicBezTo>
                  <a:pt x="1987827" y="1650184"/>
                  <a:pt x="2113758" y="1570308"/>
                  <a:pt x="2239690" y="1503043"/>
                </a:cubicBezTo>
                <a:cubicBezTo>
                  <a:pt x="2483157" y="1364310"/>
                  <a:pt x="2756009" y="1229781"/>
                  <a:pt x="3007872" y="1061619"/>
                </a:cubicBezTo>
                <a:cubicBezTo>
                  <a:pt x="3179978" y="948110"/>
                  <a:pt x="3364678" y="843009"/>
                  <a:pt x="3561970" y="716888"/>
                </a:cubicBezTo>
                <a:cubicBezTo>
                  <a:pt x="3608145" y="687460"/>
                  <a:pt x="3662716" y="658032"/>
                  <a:pt x="3704693" y="632808"/>
                </a:cubicBezTo>
                <a:cubicBezTo>
                  <a:pt x="3729879" y="615991"/>
                  <a:pt x="3771856" y="578155"/>
                  <a:pt x="3717286" y="603379"/>
                </a:cubicBezTo>
                <a:cubicBezTo>
                  <a:pt x="3666913" y="632808"/>
                  <a:pt x="3599750" y="674848"/>
                  <a:pt x="3561970" y="695868"/>
                </a:cubicBezTo>
                <a:cubicBezTo>
                  <a:pt x="3373073" y="813581"/>
                  <a:pt x="3205164" y="918682"/>
                  <a:pt x="3028860" y="1019579"/>
                </a:cubicBezTo>
                <a:cubicBezTo>
                  <a:pt x="2911324" y="1086844"/>
                  <a:pt x="2789591" y="1175128"/>
                  <a:pt x="2676252" y="1238189"/>
                </a:cubicBezTo>
                <a:cubicBezTo>
                  <a:pt x="2609089" y="1280229"/>
                  <a:pt x="2558716" y="1297045"/>
                  <a:pt x="2487355" y="1339086"/>
                </a:cubicBezTo>
                <a:cubicBezTo>
                  <a:pt x="2445378" y="1360106"/>
                  <a:pt x="2395005" y="1393738"/>
                  <a:pt x="2353028" y="1414758"/>
                </a:cubicBezTo>
                <a:cubicBezTo>
                  <a:pt x="2248085" y="1469411"/>
                  <a:pt x="2332039" y="1414758"/>
                  <a:pt x="2365621" y="1393738"/>
                </a:cubicBezTo>
                <a:cubicBezTo>
                  <a:pt x="2558716" y="1284433"/>
                  <a:pt x="2722427" y="1187740"/>
                  <a:pt x="2894533" y="1082639"/>
                </a:cubicBezTo>
                <a:cubicBezTo>
                  <a:pt x="3100222" y="960722"/>
                  <a:pt x="3293317" y="834601"/>
                  <a:pt x="3478016" y="716888"/>
                </a:cubicBezTo>
                <a:cubicBezTo>
                  <a:pt x="3675309" y="590767"/>
                  <a:pt x="3847415" y="468850"/>
                  <a:pt x="4057301" y="342729"/>
                </a:cubicBezTo>
                <a:cubicBezTo>
                  <a:pt x="4225210" y="241832"/>
                  <a:pt x="4405711" y="124119"/>
                  <a:pt x="4607202" y="61059"/>
                </a:cubicBezTo>
                <a:cubicBezTo>
                  <a:pt x="4615597" y="56855"/>
                  <a:pt x="4695354" y="40039"/>
                  <a:pt x="4699552" y="31630"/>
                </a:cubicBezTo>
                <a:cubicBezTo>
                  <a:pt x="4699552" y="23222"/>
                  <a:pt x="4628190" y="35834"/>
                  <a:pt x="4611400" y="40039"/>
                </a:cubicBezTo>
                <a:cubicBezTo>
                  <a:pt x="4569422" y="52651"/>
                  <a:pt x="4644981" y="23222"/>
                  <a:pt x="4657574" y="19018"/>
                </a:cubicBezTo>
                <a:cubicBezTo>
                  <a:pt x="4691156" y="6406"/>
                  <a:pt x="4755171" y="-951"/>
                  <a:pt x="4814464" y="100"/>
                </a:cubicBezTo>
                <a:close/>
              </a:path>
            </a:pathLst>
          </a:custGeom>
        </p:spPr>
      </p:pic>
      <p:pic>
        <p:nvPicPr>
          <p:cNvPr id="3" name="Picture 2">
            <a:extLst>
              <a:ext uri="{FF2B5EF4-FFF2-40B4-BE49-F238E27FC236}">
                <a16:creationId xmlns:a16="http://schemas.microsoft.com/office/drawing/2014/main" id="{A51E9114-6090-40B3-A664-5468F2B8AF00}"/>
              </a:ext>
            </a:extLst>
          </p:cNvPr>
          <p:cNvPicPr>
            <a:picLocks noChangeAspect="1"/>
          </p:cNvPicPr>
          <p:nvPr/>
        </p:nvPicPr>
        <p:blipFill>
          <a:blip r:embed="rId5"/>
          <a:stretch>
            <a:fillRect/>
          </a:stretch>
        </p:blipFill>
        <p:spPr>
          <a:xfrm>
            <a:off x="267755" y="3838174"/>
            <a:ext cx="1113382" cy="1107997"/>
          </a:xfrm>
          <a:prstGeom prst="rect">
            <a:avLst/>
          </a:prstGeom>
          <a:ln>
            <a:noFill/>
          </a:ln>
          <a:effectLst>
            <a:outerShdw blurRad="190500" algn="tl" rotWithShape="0">
              <a:srgbClr val="000000">
                <a:alpha val="70000"/>
              </a:srgbClr>
            </a:outerShdw>
          </a:effectLst>
        </p:spPr>
      </p:pic>
      <p:grpSp>
        <p:nvGrpSpPr>
          <p:cNvPr id="28" name="Group 27">
            <a:extLst>
              <a:ext uri="{FF2B5EF4-FFF2-40B4-BE49-F238E27FC236}">
                <a16:creationId xmlns:a16="http://schemas.microsoft.com/office/drawing/2014/main" id="{39890427-0C00-4F4A-A36C-1BDED7183A3E}"/>
              </a:ext>
            </a:extLst>
          </p:cNvPr>
          <p:cNvGrpSpPr/>
          <p:nvPr/>
        </p:nvGrpSpPr>
        <p:grpSpPr>
          <a:xfrm>
            <a:off x="208301" y="6276011"/>
            <a:ext cx="6886509" cy="833459"/>
            <a:chOff x="1369942" y="5785622"/>
            <a:chExt cx="11026259" cy="1635687"/>
          </a:xfrm>
        </p:grpSpPr>
        <p:grpSp>
          <p:nvGrpSpPr>
            <p:cNvPr id="32" name="Group 31">
              <a:extLst>
                <a:ext uri="{FF2B5EF4-FFF2-40B4-BE49-F238E27FC236}">
                  <a16:creationId xmlns:a16="http://schemas.microsoft.com/office/drawing/2014/main" id="{B06A5304-E7E8-4548-9F85-3696FF642542}"/>
                </a:ext>
              </a:extLst>
            </p:cNvPr>
            <p:cNvGrpSpPr/>
            <p:nvPr/>
          </p:nvGrpSpPr>
          <p:grpSpPr>
            <a:xfrm>
              <a:off x="6901339" y="5789009"/>
              <a:ext cx="1704905" cy="1300316"/>
              <a:chOff x="5912371" y="5341975"/>
              <a:chExt cx="1704905" cy="1300316"/>
            </a:xfrm>
          </p:grpSpPr>
          <p:pic>
            <p:nvPicPr>
              <p:cNvPr id="48" name="Picture 47" descr="A picture containing red, fresh&#10;&#10;Description automatically generated">
                <a:extLst>
                  <a:ext uri="{FF2B5EF4-FFF2-40B4-BE49-F238E27FC236}">
                    <a16:creationId xmlns:a16="http://schemas.microsoft.com/office/drawing/2014/main" id="{177FFB53-AA56-487A-817E-E910201D175C}"/>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10800000" flipV="1">
                <a:off x="5912371" y="5341975"/>
                <a:ext cx="1359218" cy="1045553"/>
              </a:xfrm>
              <a:prstGeom prst="rect">
                <a:avLst/>
              </a:prstGeom>
            </p:spPr>
          </p:pic>
          <p:sp>
            <p:nvSpPr>
              <p:cNvPr id="49" name="Text Placeholder 3">
                <a:extLst>
                  <a:ext uri="{FF2B5EF4-FFF2-40B4-BE49-F238E27FC236}">
                    <a16:creationId xmlns:a16="http://schemas.microsoft.com/office/drawing/2014/main" id="{5990C0B7-DE24-43C1-B4E9-FF10C70CB2FC}"/>
                  </a:ext>
                </a:extLst>
              </p:cNvPr>
              <p:cNvSpPr txBox="1">
                <a:spLocks/>
              </p:cNvSpPr>
              <p:nvPr/>
            </p:nvSpPr>
            <p:spPr>
              <a:xfrm>
                <a:off x="5945316" y="6035613"/>
                <a:ext cx="1671960" cy="606678"/>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FRESH</a:t>
                </a:r>
              </a:p>
            </p:txBody>
          </p:sp>
        </p:grpSp>
        <p:pic>
          <p:nvPicPr>
            <p:cNvPr id="33" name="Picture 32" descr="A close-up of a speaker&#10;&#10;Description automatically generated with low confidence">
              <a:extLst>
                <a:ext uri="{FF2B5EF4-FFF2-40B4-BE49-F238E27FC236}">
                  <a16:creationId xmlns:a16="http://schemas.microsoft.com/office/drawing/2014/main" id="{D1B6C357-65FF-4FED-A903-C2339B11BAA8}"/>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0872140" y="5789009"/>
              <a:ext cx="1260629" cy="1043390"/>
            </a:xfrm>
            <a:prstGeom prst="rect">
              <a:avLst/>
            </a:prstGeom>
          </p:spPr>
        </p:pic>
        <p:sp>
          <p:nvSpPr>
            <p:cNvPr id="34" name="Text Placeholder 3">
              <a:extLst>
                <a:ext uri="{FF2B5EF4-FFF2-40B4-BE49-F238E27FC236}">
                  <a16:creationId xmlns:a16="http://schemas.microsoft.com/office/drawing/2014/main" id="{E4275682-3F85-4228-ADA6-27115541F6EE}"/>
                </a:ext>
              </a:extLst>
            </p:cNvPr>
            <p:cNvSpPr txBox="1">
              <a:spLocks/>
            </p:cNvSpPr>
            <p:nvPr/>
          </p:nvSpPr>
          <p:spPr>
            <a:xfrm>
              <a:off x="10825309" y="6417425"/>
              <a:ext cx="1570892" cy="783506"/>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COURIER</a:t>
              </a:r>
            </a:p>
          </p:txBody>
        </p:sp>
        <p:pic>
          <p:nvPicPr>
            <p:cNvPr id="35" name="Picture 34" descr="An airplane flying above the clouds&#10;&#10;Description automatically generated with medium confidence">
              <a:extLst>
                <a:ext uri="{FF2B5EF4-FFF2-40B4-BE49-F238E27FC236}">
                  <a16:creationId xmlns:a16="http://schemas.microsoft.com/office/drawing/2014/main" id="{2FFE18AB-DB6B-4BAE-83CC-BA8736D99316}"/>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472780" y="5789009"/>
              <a:ext cx="1359216" cy="1045553"/>
            </a:xfrm>
            <a:prstGeom prst="rect">
              <a:avLst/>
            </a:prstGeom>
          </p:spPr>
        </p:pic>
        <p:sp>
          <p:nvSpPr>
            <p:cNvPr id="36" name="Text Placeholder 3">
              <a:extLst>
                <a:ext uri="{FF2B5EF4-FFF2-40B4-BE49-F238E27FC236}">
                  <a16:creationId xmlns:a16="http://schemas.microsoft.com/office/drawing/2014/main" id="{A3C6D8A9-C020-40AD-9192-E1CD97CA7B57}"/>
                </a:ext>
              </a:extLst>
            </p:cNvPr>
            <p:cNvSpPr txBox="1">
              <a:spLocks/>
            </p:cNvSpPr>
            <p:nvPr/>
          </p:nvSpPr>
          <p:spPr>
            <a:xfrm>
              <a:off x="1369942" y="6324234"/>
              <a:ext cx="1727118" cy="674731"/>
            </a:xfrm>
            <a:prstGeom prst="rect">
              <a:avLst/>
            </a:prstGeom>
          </p:spPr>
          <p:txBody>
            <a:bodyPr anchor="t">
              <a:normAutofit lnSpcReduction="10000"/>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GENERAL </a:t>
              </a:r>
              <a:r>
                <a:rPr kumimoji="0" lang="en-US" sz="9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CARGO</a:t>
              </a:r>
              <a:endPar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endParaRPr>
            </a:p>
          </p:txBody>
        </p:sp>
        <p:pic>
          <p:nvPicPr>
            <p:cNvPr id="37" name="Picture 36">
              <a:extLst>
                <a:ext uri="{FF2B5EF4-FFF2-40B4-BE49-F238E27FC236}">
                  <a16:creationId xmlns:a16="http://schemas.microsoft.com/office/drawing/2014/main" id="{969906D6-AC24-4539-9A2F-F4F8C86E1C17}"/>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5547236" y="5789009"/>
              <a:ext cx="1359218" cy="1045554"/>
            </a:xfrm>
            <a:prstGeom prst="rect">
              <a:avLst/>
            </a:prstGeom>
          </p:spPr>
        </p:pic>
        <p:sp>
          <p:nvSpPr>
            <p:cNvPr id="38" name="Text Placeholder 3">
              <a:extLst>
                <a:ext uri="{FF2B5EF4-FFF2-40B4-BE49-F238E27FC236}">
                  <a16:creationId xmlns:a16="http://schemas.microsoft.com/office/drawing/2014/main" id="{4C0781AE-DB3B-44B6-AF57-5957213433EF}"/>
                </a:ext>
              </a:extLst>
            </p:cNvPr>
            <p:cNvSpPr txBox="1">
              <a:spLocks/>
            </p:cNvSpPr>
            <p:nvPr/>
          </p:nvSpPr>
          <p:spPr>
            <a:xfrm>
              <a:off x="5459850" y="6548910"/>
              <a:ext cx="1757473" cy="79890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9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VU</a:t>
              </a:r>
              <a:r>
                <a:rPr lang="tr-TR" sz="900" noProof="1">
                  <a:solidFill>
                    <a:prstClr val="white"/>
                  </a:solidFill>
                  <a:latin typeface="Bahnschrift" panose="020B0502040204020203" pitchFamily="34" charset="0"/>
                  <a:cs typeface="Arial" panose="020B0604020202020204" pitchFamily="34" charset="0"/>
                </a:rPr>
                <a:t>L</a:t>
              </a:r>
              <a:r>
                <a:rPr kumimoji="0" lang="en-US" sz="9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NERABLE</a:t>
              </a:r>
            </a:p>
          </p:txBody>
        </p:sp>
        <p:pic>
          <p:nvPicPr>
            <p:cNvPr id="39" name="Picture 38">
              <a:extLst>
                <a:ext uri="{FF2B5EF4-FFF2-40B4-BE49-F238E27FC236}">
                  <a16:creationId xmlns:a16="http://schemas.microsoft.com/office/drawing/2014/main" id="{F8A5384A-40F1-4681-A9D4-92B094AC4A3A}"/>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4194021" y="5789009"/>
              <a:ext cx="1359218" cy="1045554"/>
            </a:xfrm>
            <a:prstGeom prst="rect">
              <a:avLst/>
            </a:prstGeom>
          </p:spPr>
        </p:pic>
        <p:sp>
          <p:nvSpPr>
            <p:cNvPr id="40" name="Text Placeholder 3">
              <a:extLst>
                <a:ext uri="{FF2B5EF4-FFF2-40B4-BE49-F238E27FC236}">
                  <a16:creationId xmlns:a16="http://schemas.microsoft.com/office/drawing/2014/main" id="{67E4E985-1FDD-4062-8D93-2555D6C01B70}"/>
                </a:ext>
              </a:extLst>
            </p:cNvPr>
            <p:cNvSpPr txBox="1">
              <a:spLocks/>
            </p:cNvSpPr>
            <p:nvPr/>
          </p:nvSpPr>
          <p:spPr>
            <a:xfrm>
              <a:off x="4134833" y="6537694"/>
              <a:ext cx="1510695" cy="883615"/>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9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VALUABLE</a:t>
              </a:r>
            </a:p>
          </p:txBody>
        </p:sp>
        <p:pic>
          <p:nvPicPr>
            <p:cNvPr id="41" name="Picture 40">
              <a:extLst>
                <a:ext uri="{FF2B5EF4-FFF2-40B4-BE49-F238E27FC236}">
                  <a16:creationId xmlns:a16="http://schemas.microsoft.com/office/drawing/2014/main" id="{C96669DD-4544-402A-9DA3-2598DF78F873}"/>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8259396" y="5789009"/>
              <a:ext cx="1356404" cy="1043390"/>
            </a:xfrm>
            <a:prstGeom prst="rect">
              <a:avLst/>
            </a:prstGeom>
          </p:spPr>
        </p:pic>
        <p:grpSp>
          <p:nvGrpSpPr>
            <p:cNvPr id="42" name="Group 41">
              <a:extLst>
                <a:ext uri="{FF2B5EF4-FFF2-40B4-BE49-F238E27FC236}">
                  <a16:creationId xmlns:a16="http://schemas.microsoft.com/office/drawing/2014/main" id="{90913048-2166-4F96-A8BA-228BCE3C068C}"/>
                </a:ext>
              </a:extLst>
            </p:cNvPr>
            <p:cNvGrpSpPr/>
            <p:nvPr/>
          </p:nvGrpSpPr>
          <p:grpSpPr>
            <a:xfrm>
              <a:off x="9586675" y="5789009"/>
              <a:ext cx="1735439" cy="1300316"/>
              <a:chOff x="1208486" y="5341975"/>
              <a:chExt cx="1735439" cy="1300316"/>
            </a:xfrm>
          </p:grpSpPr>
          <p:pic>
            <p:nvPicPr>
              <p:cNvPr id="46" name="Picture 45" descr="A close-up of a red pen&#10;&#10;Description automatically generated with low confidence">
                <a:extLst>
                  <a:ext uri="{FF2B5EF4-FFF2-40B4-BE49-F238E27FC236}">
                    <a16:creationId xmlns:a16="http://schemas.microsoft.com/office/drawing/2014/main" id="{B0676CC2-425E-4470-9429-C9C1808BB92C}"/>
                  </a:ext>
                </a:extLst>
              </p:cNvPr>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1242079" y="5341975"/>
                <a:ext cx="1251872" cy="1043390"/>
              </a:xfrm>
              <a:prstGeom prst="rect">
                <a:avLst/>
              </a:prstGeom>
            </p:spPr>
          </p:pic>
          <p:sp>
            <p:nvSpPr>
              <p:cNvPr id="47" name="Text Placeholder 3">
                <a:extLst>
                  <a:ext uri="{FF2B5EF4-FFF2-40B4-BE49-F238E27FC236}">
                    <a16:creationId xmlns:a16="http://schemas.microsoft.com/office/drawing/2014/main" id="{FB05B698-8A12-4A29-AAD4-807DDD4472D3}"/>
                  </a:ext>
                </a:extLst>
              </p:cNvPr>
              <p:cNvSpPr txBox="1">
                <a:spLocks/>
              </p:cNvSpPr>
              <p:nvPr/>
            </p:nvSpPr>
            <p:spPr>
              <a:xfrm>
                <a:off x="1208486" y="6035611"/>
                <a:ext cx="1735439"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PHARMA</a:t>
                </a:r>
              </a:p>
            </p:txBody>
          </p:sp>
        </p:grpSp>
        <p:sp>
          <p:nvSpPr>
            <p:cNvPr id="43" name="Text Placeholder 3">
              <a:extLst>
                <a:ext uri="{FF2B5EF4-FFF2-40B4-BE49-F238E27FC236}">
                  <a16:creationId xmlns:a16="http://schemas.microsoft.com/office/drawing/2014/main" id="{1C7FE9E0-BE50-47CE-8597-00E045B8719F}"/>
                </a:ext>
              </a:extLst>
            </p:cNvPr>
            <p:cNvSpPr txBox="1">
              <a:spLocks/>
            </p:cNvSpPr>
            <p:nvPr/>
          </p:nvSpPr>
          <p:spPr>
            <a:xfrm>
              <a:off x="8377165" y="6482645"/>
              <a:ext cx="1820476"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CARE</a:t>
              </a:r>
            </a:p>
          </p:txBody>
        </p:sp>
        <p:pic>
          <p:nvPicPr>
            <p:cNvPr id="44" name="Picture 43" descr="A grey cat with orange eyes&#10;&#10;Description automatically generated with medium confidence">
              <a:extLst>
                <a:ext uri="{FF2B5EF4-FFF2-40B4-BE49-F238E27FC236}">
                  <a16:creationId xmlns:a16="http://schemas.microsoft.com/office/drawing/2014/main" id="{8BFC9F44-A3B7-4BD5-8484-9B0E36E85D0F}"/>
                </a:ext>
              </a:extLst>
            </p:cNvPr>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2826849" y="5785622"/>
              <a:ext cx="1367173" cy="1051672"/>
            </a:xfrm>
            <a:prstGeom prst="rect">
              <a:avLst/>
            </a:prstGeom>
          </p:spPr>
        </p:pic>
        <p:sp>
          <p:nvSpPr>
            <p:cNvPr id="45" name="Text Placeholder 3">
              <a:extLst>
                <a:ext uri="{FF2B5EF4-FFF2-40B4-BE49-F238E27FC236}">
                  <a16:creationId xmlns:a16="http://schemas.microsoft.com/office/drawing/2014/main" id="{442F803D-B550-4C5A-92E8-E8019EA68054}"/>
                </a:ext>
              </a:extLst>
            </p:cNvPr>
            <p:cNvSpPr txBox="1">
              <a:spLocks/>
            </p:cNvSpPr>
            <p:nvPr/>
          </p:nvSpPr>
          <p:spPr>
            <a:xfrm>
              <a:off x="3008008" y="6538238"/>
              <a:ext cx="1265146" cy="606678"/>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US" sz="1000" b="1" i="0" u="none" strike="noStrike" kern="1200" cap="none" spc="0" normalizeH="0" baseline="0" noProof="1">
                  <a:ln>
                    <a:noFill/>
                  </a:ln>
                  <a:solidFill>
                    <a:prstClr val="white"/>
                  </a:solidFill>
                  <a:effectLst/>
                  <a:uLnTx/>
                  <a:uFillTx/>
                  <a:latin typeface="Bahnschrift" panose="020B0502040204020203" pitchFamily="34" charset="0"/>
                  <a:cs typeface="Arial" panose="020B0604020202020204" pitchFamily="34" charset="0"/>
                </a:rPr>
                <a:t>TK LIVE</a:t>
              </a:r>
            </a:p>
          </p:txBody>
        </p:sp>
      </p:grpSp>
    </p:spTree>
    <p:extLst>
      <p:ext uri="{BB962C8B-B14F-4D97-AF65-F5344CB8AC3E}">
        <p14:creationId xmlns:p14="http://schemas.microsoft.com/office/powerpoint/2010/main" val="143835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Ücretsiz abd, ambalaj, Amerika içeren Ücretsiz stok fotoğraf Stok Fotoğraflar">
            <a:extLst>
              <a:ext uri="{FF2B5EF4-FFF2-40B4-BE49-F238E27FC236}">
                <a16:creationId xmlns:a16="http://schemas.microsoft.com/office/drawing/2014/main" id="{A366531F-E75D-4C0D-90BE-CBD4EF6006F5}"/>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l="38666" r="15334"/>
          <a:stretch/>
        </p:blipFill>
        <p:spPr bwMode="auto">
          <a:xfrm>
            <a:off x="2093125" y="0"/>
            <a:ext cx="210312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Ücretsiz Odada Gemide Bulunan Metal Satranç Taşları Stok Fotoğraflar">
            <a:extLst>
              <a:ext uri="{FF2B5EF4-FFF2-40B4-BE49-F238E27FC236}">
                <a16:creationId xmlns:a16="http://schemas.microsoft.com/office/drawing/2014/main" id="{62DC7200-F8E9-4299-A40B-8FE5626AAFC2}"/>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val="0"/>
              </a:ext>
            </a:extLst>
          </a:blip>
          <a:srcRect l="54001" r="-2"/>
          <a:stretch/>
        </p:blipFill>
        <p:spPr bwMode="auto">
          <a:xfrm>
            <a:off x="-5601" y="-3657"/>
            <a:ext cx="210312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Ücretsiz Panoramik Gökyüzü Görüntüsü Stok Fotoğraflar">
            <a:extLst>
              <a:ext uri="{FF2B5EF4-FFF2-40B4-BE49-F238E27FC236}">
                <a16:creationId xmlns:a16="http://schemas.microsoft.com/office/drawing/2014/main" id="{803B25F4-FF73-4DBD-ACD1-6C1C9BC1E594}"/>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l="21655" r="57900"/>
          <a:stretch/>
        </p:blipFill>
        <p:spPr bwMode="auto">
          <a:xfrm>
            <a:off x="4194665" y="0"/>
            <a:ext cx="210312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5FB7241-F2DA-4876-B08A-9C4444416E07}"/>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saturation sat="33000"/>
                    </a14:imgEffect>
                  </a14:imgLayer>
                </a14:imgProps>
              </a:ext>
              <a:ext uri="{28A0092B-C50C-407E-A947-70E740481C1C}">
                <a14:useLocalDpi xmlns:a14="http://schemas.microsoft.com/office/drawing/2010/main" val="0"/>
              </a:ext>
            </a:extLst>
          </a:blip>
          <a:srcRect l="31661" r="45332"/>
          <a:stretch/>
        </p:blipFill>
        <p:spPr>
          <a:xfrm>
            <a:off x="6297785" y="0"/>
            <a:ext cx="2103120" cy="6858000"/>
          </a:xfrm>
          <a:prstGeom prst="rect">
            <a:avLst/>
          </a:prstGeom>
        </p:spPr>
      </p:pic>
      <p:pic>
        <p:nvPicPr>
          <p:cNvPr id="7" name="Picture 6">
            <a:extLst>
              <a:ext uri="{FF2B5EF4-FFF2-40B4-BE49-F238E27FC236}">
                <a16:creationId xmlns:a16="http://schemas.microsoft.com/office/drawing/2014/main" id="{D404284F-DB9E-4E0C-978F-489F943D6995}"/>
              </a:ext>
            </a:extLst>
          </p:cNvPr>
          <p:cNvPicPr>
            <a:picLocks noChangeAspect="1"/>
          </p:cNvPicPr>
          <p:nvPr/>
        </p:nvPicPr>
        <p:blipFill rotWithShape="1">
          <a:blip r:embed="rId11" cstate="print">
            <a:extLst>
              <a:ext uri="{BEBA8EAE-BF5A-486C-A8C5-ECC9F3942E4B}">
                <a14:imgProps xmlns:a14="http://schemas.microsoft.com/office/drawing/2010/main">
                  <a14:imgLayer r:embed="rId12">
                    <a14:imgEffect>
                      <a14:saturation sat="33000"/>
                    </a14:imgEffect>
                  </a14:imgLayer>
                </a14:imgProps>
              </a:ext>
              <a:ext uri="{28A0092B-C50C-407E-A947-70E740481C1C}">
                <a14:useLocalDpi xmlns:a14="http://schemas.microsoft.com/office/drawing/2010/main" val="0"/>
              </a:ext>
            </a:extLst>
          </a:blip>
          <a:srcRect l="59231" r="20649"/>
          <a:stretch/>
        </p:blipFill>
        <p:spPr>
          <a:xfrm>
            <a:off x="8400905" y="0"/>
            <a:ext cx="2103120" cy="6858000"/>
          </a:xfrm>
          <a:prstGeom prst="rect">
            <a:avLst/>
          </a:prstGeom>
        </p:spPr>
      </p:pic>
      <p:pic>
        <p:nvPicPr>
          <p:cNvPr id="11" name="Picture 10">
            <a:extLst>
              <a:ext uri="{FF2B5EF4-FFF2-40B4-BE49-F238E27FC236}">
                <a16:creationId xmlns:a16="http://schemas.microsoft.com/office/drawing/2014/main" id="{6A271939-DED7-41B5-A5D9-EEB4050E4848}"/>
              </a:ext>
            </a:extLst>
          </p:cNvPr>
          <p:cNvPicPr>
            <a:picLocks noChangeAspect="1"/>
          </p:cNvPicPr>
          <p:nvPr/>
        </p:nvPicPr>
        <p:blipFill rotWithShape="1">
          <a:blip r:embed="rId13">
            <a:extLst>
              <a:ext uri="{BEBA8EAE-BF5A-486C-A8C5-ECC9F3942E4B}">
                <a14:imgProps xmlns:a14="http://schemas.microsoft.com/office/drawing/2010/main">
                  <a14:imgLayer r:embed="rId14">
                    <a14:imgEffect>
                      <a14:saturation sat="33000"/>
                    </a14:imgEffect>
                  </a14:imgLayer>
                </a14:imgProps>
              </a:ext>
            </a:extLst>
          </a:blip>
          <a:srcRect l="38898" r="42399"/>
          <a:stretch/>
        </p:blipFill>
        <p:spPr>
          <a:xfrm>
            <a:off x="10504025" y="0"/>
            <a:ext cx="1709595" cy="6858000"/>
          </a:xfrm>
          <a:prstGeom prst="rect">
            <a:avLst/>
          </a:prstGeom>
        </p:spPr>
      </p:pic>
      <p:sp>
        <p:nvSpPr>
          <p:cNvPr id="81" name="Rectangle 80">
            <a:extLst>
              <a:ext uri="{FF2B5EF4-FFF2-40B4-BE49-F238E27FC236}">
                <a16:creationId xmlns:a16="http://schemas.microsoft.com/office/drawing/2014/main" id="{D676A27A-B550-4FCE-BF63-F794AF852953}"/>
              </a:ext>
            </a:extLst>
          </p:cNvPr>
          <p:cNvSpPr/>
          <p:nvPr/>
        </p:nvSpPr>
        <p:spPr>
          <a:xfrm>
            <a:off x="-13808" y="5884"/>
            <a:ext cx="12192000" cy="6858000"/>
          </a:xfrm>
          <a:prstGeom prst="rect">
            <a:avLst/>
          </a:prstGeom>
          <a:solidFill>
            <a:srgbClr val="FFFFFF">
              <a:alpha val="5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Bahnschrift" panose="020B0502040204020203" pitchFamily="34" charset="0"/>
            </a:endParaRPr>
          </a:p>
        </p:txBody>
      </p:sp>
      <p:sp>
        <p:nvSpPr>
          <p:cNvPr id="12" name="Rectangle 11">
            <a:extLst>
              <a:ext uri="{FF2B5EF4-FFF2-40B4-BE49-F238E27FC236}">
                <a16:creationId xmlns:a16="http://schemas.microsoft.com/office/drawing/2014/main" id="{4CA1CFDC-96C8-4D71-A3AE-946DAD987306}"/>
              </a:ext>
            </a:extLst>
          </p:cNvPr>
          <p:cNvSpPr/>
          <p:nvPr/>
        </p:nvSpPr>
        <p:spPr>
          <a:xfrm>
            <a:off x="-1415" y="3622876"/>
            <a:ext cx="12192000" cy="2083443"/>
          </a:xfrm>
          <a:prstGeom prst="rect">
            <a:avLst/>
          </a:prstGeom>
          <a:solidFill>
            <a:srgbClr val="C0000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Bahnschrift" panose="020B0502040204020203" pitchFamily="34" charset="0"/>
            </a:endParaRPr>
          </a:p>
        </p:txBody>
      </p:sp>
      <p:pic>
        <p:nvPicPr>
          <p:cNvPr id="82" name="Picture 81">
            <a:extLst>
              <a:ext uri="{FF2B5EF4-FFF2-40B4-BE49-F238E27FC236}">
                <a16:creationId xmlns:a16="http://schemas.microsoft.com/office/drawing/2014/main" id="{59C045CC-CD46-4635-B1CC-45017AE0CF81}"/>
              </a:ext>
            </a:extLst>
          </p:cNvPr>
          <p:cNvPicPr>
            <a:picLocks noChangeAspect="1"/>
          </p:cNvPicPr>
          <p:nvPr/>
        </p:nvPicPr>
        <p:blipFill>
          <a:blip r:embed="rId15" cstate="print">
            <a:lum bright="70000" contrast="-70000"/>
            <a:extLst>
              <a:ext uri="{BEBA8EAE-BF5A-486C-A8C5-ECC9F3942E4B}">
                <a14:imgProps xmlns:a14="http://schemas.microsoft.com/office/drawing/2010/main">
                  <a14:imgLayer r:embed="rId16">
                    <a14:imgEffect>
                      <a14:artisticPhotocopy/>
                    </a14:imgEffect>
                  </a14:imgLayer>
                </a14:imgProps>
              </a:ext>
              <a:ext uri="{28A0092B-C50C-407E-A947-70E740481C1C}">
                <a14:useLocalDpi xmlns:a14="http://schemas.microsoft.com/office/drawing/2010/main" val="0"/>
              </a:ext>
            </a:extLst>
          </a:blip>
          <a:stretch>
            <a:fillRect/>
          </a:stretch>
        </p:blipFill>
        <p:spPr>
          <a:xfrm>
            <a:off x="548422" y="3882795"/>
            <a:ext cx="1080000" cy="1080000"/>
          </a:xfrm>
          <a:prstGeom prst="rect">
            <a:avLst/>
          </a:prstGeom>
        </p:spPr>
      </p:pic>
      <p:pic>
        <p:nvPicPr>
          <p:cNvPr id="86" name="Picture 85">
            <a:extLst>
              <a:ext uri="{FF2B5EF4-FFF2-40B4-BE49-F238E27FC236}">
                <a16:creationId xmlns:a16="http://schemas.microsoft.com/office/drawing/2014/main" id="{8DB13785-2575-4061-AED1-F271FE6AB679}"/>
              </a:ext>
            </a:extLst>
          </p:cNvPr>
          <p:cNvPicPr>
            <a:picLocks noChangeAspect="1"/>
          </p:cNvPicPr>
          <p:nvPr/>
        </p:nvPicPr>
        <p:blipFill>
          <a:blip r:embed="rId17" cstate="print">
            <a:lum bright="70000" contrast="-70000"/>
            <a:extLst>
              <a:ext uri="{BEBA8EAE-BF5A-486C-A8C5-ECC9F3942E4B}">
                <a14:imgProps xmlns:a14="http://schemas.microsoft.com/office/drawing/2010/main">
                  <a14:imgLayer r:embed="rId18">
                    <a14:imgEffect>
                      <a14:artisticPhotocopy/>
                    </a14:imgEffect>
                  </a14:imgLayer>
                </a14:imgProps>
              </a:ext>
              <a:ext uri="{28A0092B-C50C-407E-A947-70E740481C1C}">
                <a14:useLocalDpi xmlns:a14="http://schemas.microsoft.com/office/drawing/2010/main" val="0"/>
              </a:ext>
            </a:extLst>
          </a:blip>
          <a:stretch>
            <a:fillRect/>
          </a:stretch>
        </p:blipFill>
        <p:spPr>
          <a:xfrm>
            <a:off x="2680894" y="3882795"/>
            <a:ext cx="1080000" cy="1080000"/>
          </a:xfrm>
          <a:prstGeom prst="rect">
            <a:avLst/>
          </a:prstGeom>
        </p:spPr>
      </p:pic>
      <p:pic>
        <p:nvPicPr>
          <p:cNvPr id="87" name="Picture 86">
            <a:extLst>
              <a:ext uri="{FF2B5EF4-FFF2-40B4-BE49-F238E27FC236}">
                <a16:creationId xmlns:a16="http://schemas.microsoft.com/office/drawing/2014/main" id="{1C09B133-6800-4EFF-96A0-5B6B41B94D1A}"/>
              </a:ext>
            </a:extLst>
          </p:cNvPr>
          <p:cNvPicPr>
            <a:picLocks noChangeAspect="1"/>
          </p:cNvPicPr>
          <p:nvPr/>
        </p:nvPicPr>
        <p:blipFill>
          <a:blip r:embed="rId19" cstate="print">
            <a:lum bright="70000" contrast="-70000"/>
            <a:extLst>
              <a:ext uri="{BEBA8EAE-BF5A-486C-A8C5-ECC9F3942E4B}">
                <a14:imgProps xmlns:a14="http://schemas.microsoft.com/office/drawing/2010/main">
                  <a14:imgLayer r:embed="rId20">
                    <a14:imgEffect>
                      <a14:artisticPhotocopy/>
                    </a14:imgEffect>
                  </a14:imgLayer>
                </a14:imgProps>
              </a:ext>
              <a:ext uri="{28A0092B-C50C-407E-A947-70E740481C1C}">
                <a14:useLocalDpi xmlns:a14="http://schemas.microsoft.com/office/drawing/2010/main" val="0"/>
              </a:ext>
            </a:extLst>
          </a:blip>
          <a:stretch>
            <a:fillRect/>
          </a:stretch>
        </p:blipFill>
        <p:spPr>
          <a:xfrm>
            <a:off x="4749459" y="3882795"/>
            <a:ext cx="1080000" cy="1080000"/>
          </a:xfrm>
          <a:prstGeom prst="rect">
            <a:avLst/>
          </a:prstGeom>
        </p:spPr>
      </p:pic>
      <p:pic>
        <p:nvPicPr>
          <p:cNvPr id="88" name="Picture 87">
            <a:extLst>
              <a:ext uri="{FF2B5EF4-FFF2-40B4-BE49-F238E27FC236}">
                <a16:creationId xmlns:a16="http://schemas.microsoft.com/office/drawing/2014/main" id="{35A2CAAE-CCA3-4642-A6B2-9BE4B1E9FB07}"/>
              </a:ext>
            </a:extLst>
          </p:cNvPr>
          <p:cNvPicPr>
            <a:picLocks noChangeAspect="1"/>
          </p:cNvPicPr>
          <p:nvPr/>
        </p:nvPicPr>
        <p:blipFill>
          <a:blip r:embed="rId21" cstate="print">
            <a:lum bright="70000" contrast="-70000"/>
            <a:extLst>
              <a:ext uri="{BEBA8EAE-BF5A-486C-A8C5-ECC9F3942E4B}">
                <a14:imgProps xmlns:a14="http://schemas.microsoft.com/office/drawing/2010/main">
                  <a14:imgLayer r:embed="rId22">
                    <a14:imgEffect>
                      <a14:artisticPhotocopy/>
                    </a14:imgEffect>
                  </a14:imgLayer>
                </a14:imgProps>
              </a:ext>
              <a:ext uri="{28A0092B-C50C-407E-A947-70E740481C1C}">
                <a14:useLocalDpi xmlns:a14="http://schemas.microsoft.com/office/drawing/2010/main" val="0"/>
              </a:ext>
            </a:extLst>
          </a:blip>
          <a:stretch>
            <a:fillRect/>
          </a:stretch>
        </p:blipFill>
        <p:spPr>
          <a:xfrm>
            <a:off x="8957541" y="3882795"/>
            <a:ext cx="1080000" cy="1080000"/>
          </a:xfrm>
          <a:prstGeom prst="rect">
            <a:avLst/>
          </a:prstGeom>
        </p:spPr>
      </p:pic>
      <p:pic>
        <p:nvPicPr>
          <p:cNvPr id="90" name="Picture 89">
            <a:extLst>
              <a:ext uri="{FF2B5EF4-FFF2-40B4-BE49-F238E27FC236}">
                <a16:creationId xmlns:a16="http://schemas.microsoft.com/office/drawing/2014/main" id="{5EEA9DF8-294C-491C-A9CA-4FA9F2C46052}"/>
              </a:ext>
            </a:extLst>
          </p:cNvPr>
          <p:cNvPicPr>
            <a:picLocks noChangeAspect="1"/>
          </p:cNvPicPr>
          <p:nvPr/>
        </p:nvPicPr>
        <p:blipFill>
          <a:blip r:embed="rId23" cstate="print">
            <a:lum bright="70000" contrast="-70000"/>
            <a:extLst>
              <a:ext uri="{BEBA8EAE-BF5A-486C-A8C5-ECC9F3942E4B}">
                <a14:imgProps xmlns:a14="http://schemas.microsoft.com/office/drawing/2010/main">
                  <a14:imgLayer r:embed="rId24">
                    <a14:imgEffect>
                      <a14:artisticPhotocopy/>
                    </a14:imgEffect>
                  </a14:imgLayer>
                </a14:imgProps>
              </a:ext>
              <a:ext uri="{28A0092B-C50C-407E-A947-70E740481C1C}">
                <a14:useLocalDpi xmlns:a14="http://schemas.microsoft.com/office/drawing/2010/main" val="0"/>
              </a:ext>
            </a:extLst>
          </a:blip>
          <a:stretch>
            <a:fillRect/>
          </a:stretch>
        </p:blipFill>
        <p:spPr>
          <a:xfrm>
            <a:off x="10847656" y="3882795"/>
            <a:ext cx="1080000" cy="1080000"/>
          </a:xfrm>
          <a:prstGeom prst="rect">
            <a:avLst/>
          </a:prstGeom>
        </p:spPr>
      </p:pic>
      <p:pic>
        <p:nvPicPr>
          <p:cNvPr id="91" name="Picture 90">
            <a:extLst>
              <a:ext uri="{FF2B5EF4-FFF2-40B4-BE49-F238E27FC236}">
                <a16:creationId xmlns:a16="http://schemas.microsoft.com/office/drawing/2014/main" id="{59FC5EFD-2395-4BF2-988C-A854AE7B07C0}"/>
              </a:ext>
            </a:extLst>
          </p:cNvPr>
          <p:cNvPicPr>
            <a:picLocks noChangeAspect="1"/>
          </p:cNvPicPr>
          <p:nvPr/>
        </p:nvPicPr>
        <p:blipFill>
          <a:blip r:embed="rId25" cstate="print">
            <a:lum bright="70000" contrast="-70000"/>
            <a:extLst>
              <a:ext uri="{BEBA8EAE-BF5A-486C-A8C5-ECC9F3942E4B}">
                <a14:imgProps xmlns:a14="http://schemas.microsoft.com/office/drawing/2010/main">
                  <a14:imgLayer r:embed="rId26">
                    <a14:imgEffect>
                      <a14:artisticPhotocopy/>
                    </a14:imgEffect>
                  </a14:imgLayer>
                </a14:imgProps>
              </a:ext>
              <a:ext uri="{28A0092B-C50C-407E-A947-70E740481C1C}">
                <a14:useLocalDpi xmlns:a14="http://schemas.microsoft.com/office/drawing/2010/main" val="0"/>
              </a:ext>
            </a:extLst>
          </a:blip>
          <a:stretch>
            <a:fillRect/>
          </a:stretch>
        </p:blipFill>
        <p:spPr>
          <a:xfrm>
            <a:off x="6795568" y="3882795"/>
            <a:ext cx="1080000" cy="1080000"/>
          </a:xfrm>
          <a:prstGeom prst="rect">
            <a:avLst/>
          </a:prstGeom>
        </p:spPr>
      </p:pic>
      <p:sp>
        <p:nvSpPr>
          <p:cNvPr id="92" name="Text Box 10">
            <a:extLst>
              <a:ext uri="{FF2B5EF4-FFF2-40B4-BE49-F238E27FC236}">
                <a16:creationId xmlns:a16="http://schemas.microsoft.com/office/drawing/2014/main" id="{8952D6DC-F98A-4978-95D2-4A3BD6765BAF}"/>
              </a:ext>
            </a:extLst>
          </p:cNvPr>
          <p:cNvSpPr txBox="1">
            <a:spLocks noChangeArrowheads="1"/>
          </p:cNvSpPr>
          <p:nvPr/>
        </p:nvSpPr>
        <p:spPr bwMode="auto">
          <a:xfrm>
            <a:off x="-2830" y="5010027"/>
            <a:ext cx="2258182" cy="425373"/>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2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Geopolitical</a:t>
            </a:r>
            <a:r>
              <a:rPr kumimoji="0" lang="tr-TR"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 </a:t>
            </a: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Conflicts</a:t>
            </a:r>
          </a:p>
        </p:txBody>
      </p:sp>
      <p:sp>
        <p:nvSpPr>
          <p:cNvPr id="93" name="Text Box 10">
            <a:extLst>
              <a:ext uri="{FF2B5EF4-FFF2-40B4-BE49-F238E27FC236}">
                <a16:creationId xmlns:a16="http://schemas.microsoft.com/office/drawing/2014/main" id="{ED435C09-E432-478C-B36D-F4F38D3737FC}"/>
              </a:ext>
            </a:extLst>
          </p:cNvPr>
          <p:cNvSpPr txBox="1">
            <a:spLocks noChangeArrowheads="1"/>
          </p:cNvSpPr>
          <p:nvPr/>
        </p:nvSpPr>
        <p:spPr bwMode="auto">
          <a:xfrm>
            <a:off x="2227951" y="5010027"/>
            <a:ext cx="1894804" cy="856260"/>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2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Economic Factors</a:t>
            </a:r>
          </a:p>
          <a:p>
            <a:pPr marL="0" marR="0" lvl="0" indent="0" algn="ctr" defTabSz="1450940" rtl="0" eaLnBrk="1" fontAlgn="auto" latinLnBrk="0" hangingPunct="1">
              <a:lnSpc>
                <a:spcPct val="2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endParaRPr>
          </a:p>
        </p:txBody>
      </p:sp>
      <p:sp>
        <p:nvSpPr>
          <p:cNvPr id="94" name="Text Box 10">
            <a:extLst>
              <a:ext uri="{FF2B5EF4-FFF2-40B4-BE49-F238E27FC236}">
                <a16:creationId xmlns:a16="http://schemas.microsoft.com/office/drawing/2014/main" id="{7D6CDEFA-4040-4855-9959-0AC57245EDCB}"/>
              </a:ext>
            </a:extLst>
          </p:cNvPr>
          <p:cNvSpPr txBox="1">
            <a:spLocks noChangeArrowheads="1"/>
          </p:cNvSpPr>
          <p:nvPr/>
        </p:nvSpPr>
        <p:spPr bwMode="auto">
          <a:xfrm>
            <a:off x="4337701" y="5018857"/>
            <a:ext cx="2034262" cy="856260"/>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2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Production</a:t>
            </a:r>
            <a:r>
              <a:rPr kumimoji="0" lang="tr-TR"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 </a:t>
            </a: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Factors</a:t>
            </a:r>
          </a:p>
          <a:p>
            <a:pPr marL="0" marR="0" lvl="0" indent="0" algn="ctr" defTabSz="1450940" rtl="0" eaLnBrk="1" fontAlgn="auto" latinLnBrk="0" hangingPunct="1">
              <a:lnSpc>
                <a:spcPct val="2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endParaRPr>
          </a:p>
        </p:txBody>
      </p:sp>
      <p:sp>
        <p:nvSpPr>
          <p:cNvPr id="95" name="Text Box 10">
            <a:extLst>
              <a:ext uri="{FF2B5EF4-FFF2-40B4-BE49-F238E27FC236}">
                <a16:creationId xmlns:a16="http://schemas.microsoft.com/office/drawing/2014/main" id="{E648DCD9-3449-4427-96B8-1E66BC6C078E}"/>
              </a:ext>
            </a:extLst>
          </p:cNvPr>
          <p:cNvSpPr txBox="1">
            <a:spLocks noChangeArrowheads="1"/>
          </p:cNvSpPr>
          <p:nvPr/>
        </p:nvSpPr>
        <p:spPr bwMode="auto">
          <a:xfrm>
            <a:off x="6452243" y="5122970"/>
            <a:ext cx="1894804" cy="856260"/>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Cargo Centric Business Models</a:t>
            </a:r>
          </a:p>
          <a:p>
            <a:pPr marL="0" marR="0" lvl="0" indent="0" algn="ctr" defTabSz="1450940" rtl="0" eaLnBrk="1" fontAlgn="auto" latinLnBrk="0" hangingPunct="1">
              <a:lnSpc>
                <a:spcPct val="2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endParaRPr>
          </a:p>
        </p:txBody>
      </p:sp>
      <p:sp>
        <p:nvSpPr>
          <p:cNvPr id="96" name="Text Box 10">
            <a:extLst>
              <a:ext uri="{FF2B5EF4-FFF2-40B4-BE49-F238E27FC236}">
                <a16:creationId xmlns:a16="http://schemas.microsoft.com/office/drawing/2014/main" id="{924D8766-FC74-4540-88D0-AACFE3DAB6F1}"/>
              </a:ext>
            </a:extLst>
          </p:cNvPr>
          <p:cNvSpPr txBox="1">
            <a:spLocks noChangeArrowheads="1"/>
          </p:cNvSpPr>
          <p:nvPr/>
        </p:nvSpPr>
        <p:spPr bwMode="auto">
          <a:xfrm>
            <a:off x="8718461" y="5149055"/>
            <a:ext cx="1558160" cy="707886"/>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Effect of Other Mods</a:t>
            </a:r>
          </a:p>
          <a:p>
            <a:pPr marL="0" marR="0" lvl="0" indent="0" algn="ctr" defTabSz="145094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endParaRPr>
          </a:p>
        </p:txBody>
      </p:sp>
      <p:sp>
        <p:nvSpPr>
          <p:cNvPr id="97" name="Text Box 10">
            <a:extLst>
              <a:ext uri="{FF2B5EF4-FFF2-40B4-BE49-F238E27FC236}">
                <a16:creationId xmlns:a16="http://schemas.microsoft.com/office/drawing/2014/main" id="{C50AB3EA-81B9-4F3D-8628-9715C42735DC}"/>
              </a:ext>
            </a:extLst>
          </p:cNvPr>
          <p:cNvSpPr txBox="1">
            <a:spLocks noChangeArrowheads="1"/>
          </p:cNvSpPr>
          <p:nvPr/>
        </p:nvSpPr>
        <p:spPr bwMode="auto">
          <a:xfrm>
            <a:off x="10531347" y="5122970"/>
            <a:ext cx="1709596" cy="492443"/>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Bahnschrift" panose="020B0502040204020203" pitchFamily="34" charset="0"/>
                <a:ea typeface="Open Sans" pitchFamily="34" charset="0"/>
                <a:cs typeface="Open Sans" pitchFamily="34" charset="0"/>
              </a:rPr>
              <a:t>Capacity Increase in the Market</a:t>
            </a:r>
          </a:p>
        </p:txBody>
      </p:sp>
      <p:pic>
        <p:nvPicPr>
          <p:cNvPr id="98" name="Picture 97">
            <a:extLst>
              <a:ext uri="{FF2B5EF4-FFF2-40B4-BE49-F238E27FC236}">
                <a16:creationId xmlns:a16="http://schemas.microsoft.com/office/drawing/2014/main" id="{E5B44FE1-B927-49DD-8047-68BE954AB9A5}"/>
              </a:ext>
            </a:extLst>
          </p:cNvPr>
          <p:cNvPicPr>
            <a:picLocks noChangeAspect="1"/>
          </p:cNvPicPr>
          <p:nvPr/>
        </p:nvPicPr>
        <p:blipFill rotWithShape="1">
          <a:blip r:embed="rId27">
            <a:extLst>
              <a:ext uri="{28A0092B-C50C-407E-A947-70E740481C1C}">
                <a14:useLocalDpi xmlns:a14="http://schemas.microsoft.com/office/drawing/2010/main" val="0"/>
              </a:ext>
            </a:extLst>
          </a:blip>
          <a:srcRect l="25282" t="36225" r="23949" b="37187"/>
          <a:stretch/>
        </p:blipFill>
        <p:spPr>
          <a:xfrm>
            <a:off x="10362279" y="6138048"/>
            <a:ext cx="1808161" cy="669995"/>
          </a:xfrm>
          <a:prstGeom prst="rect">
            <a:avLst/>
          </a:prstGeom>
        </p:spPr>
      </p:pic>
      <p:sp>
        <p:nvSpPr>
          <p:cNvPr id="2" name="Slide Number Placeholder 1">
            <a:extLst>
              <a:ext uri="{FF2B5EF4-FFF2-40B4-BE49-F238E27FC236}">
                <a16:creationId xmlns:a16="http://schemas.microsoft.com/office/drawing/2014/main" id="{A331257A-512B-475E-B936-F4C8AA2EF970}"/>
              </a:ext>
            </a:extLst>
          </p:cNvPr>
          <p:cNvSpPr>
            <a:spLocks noGrp="1"/>
          </p:cNvSpPr>
          <p:nvPr>
            <p:ph type="sldNum" sz="quarter" idx="19"/>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Bahnschrift" panose="020B0502040204020203" pitchFamily="34" charset="0"/>
            </a:endParaRPr>
          </a:p>
        </p:txBody>
      </p:sp>
      <p:sp>
        <p:nvSpPr>
          <p:cNvPr id="28" name="TextBox 27">
            <a:extLst>
              <a:ext uri="{FF2B5EF4-FFF2-40B4-BE49-F238E27FC236}">
                <a16:creationId xmlns:a16="http://schemas.microsoft.com/office/drawing/2014/main" id="{CDBE03AC-9F0E-4A92-986F-D6B3F75634B6}"/>
              </a:ext>
            </a:extLst>
          </p:cNvPr>
          <p:cNvSpPr txBox="1"/>
          <p:nvPr/>
        </p:nvSpPr>
        <p:spPr>
          <a:xfrm>
            <a:off x="202718" y="287647"/>
            <a:ext cx="4382814" cy="338554"/>
          </a:xfrm>
          <a:prstGeom prst="rect">
            <a:avLst/>
          </a:prstGeom>
          <a:noFill/>
        </p:spPr>
        <p:txBody>
          <a:bodyPr wrap="square" rtlCol="0">
            <a:spAutoFit/>
          </a:bodyPr>
          <a:lstStyle/>
          <a:p>
            <a:r>
              <a:rPr lang="tr-TR" sz="1600" b="1" dirty="0">
                <a:latin typeface="Bahnschrift" panose="020B0502040204020203" pitchFamily="34" charset="0"/>
              </a:rPr>
              <a:t>Short Term</a:t>
            </a:r>
          </a:p>
        </p:txBody>
      </p:sp>
      <p:sp>
        <p:nvSpPr>
          <p:cNvPr id="27" name="Rectangle 26">
            <a:extLst>
              <a:ext uri="{FF2B5EF4-FFF2-40B4-BE49-F238E27FC236}">
                <a16:creationId xmlns:a16="http://schemas.microsoft.com/office/drawing/2014/main" id="{93DCAD40-496A-4579-8929-5030288CB767}"/>
              </a:ext>
            </a:extLst>
          </p:cNvPr>
          <p:cNvSpPr/>
          <p:nvPr/>
        </p:nvSpPr>
        <p:spPr>
          <a:xfrm rot="5400000">
            <a:off x="2219647" y="-2218972"/>
            <a:ext cx="219300" cy="4661575"/>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74307E52-06E7-4F4E-B1D7-8D06AB4B381C}"/>
              </a:ext>
            </a:extLst>
          </p:cNvPr>
          <p:cNvSpPr/>
          <p:nvPr/>
        </p:nvSpPr>
        <p:spPr>
          <a:xfrm rot="5400000">
            <a:off x="2219647" y="-2218972"/>
            <a:ext cx="219300" cy="4661575"/>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Text Placeholder 10">
            <a:extLst>
              <a:ext uri="{FF2B5EF4-FFF2-40B4-BE49-F238E27FC236}">
                <a16:creationId xmlns:a16="http://schemas.microsoft.com/office/drawing/2014/main" id="{1F39D1F7-A25E-4D56-8124-D4A495FB7660}"/>
              </a:ext>
            </a:extLst>
          </p:cNvPr>
          <p:cNvSpPr txBox="1">
            <a:spLocks/>
          </p:cNvSpPr>
          <p:nvPr/>
        </p:nvSpPr>
        <p:spPr>
          <a:xfrm>
            <a:off x="133144" y="-13198"/>
            <a:ext cx="4540602" cy="400110"/>
          </a:xfrm>
          <a:prstGeom prst="rect">
            <a:avLst/>
          </a:prstGeom>
        </p:spPr>
        <p:txBody>
          <a:bodyPr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charset="0"/>
                <a:cs typeface="Arial" charset="0"/>
              </a:rPr>
              <a:t>KEY DYNAMICS AFFECTING AIR CARGO</a:t>
            </a:r>
          </a:p>
        </p:txBody>
      </p:sp>
      <p:sp>
        <p:nvSpPr>
          <p:cNvPr id="31" name="Rectangle 30">
            <a:extLst>
              <a:ext uri="{FF2B5EF4-FFF2-40B4-BE49-F238E27FC236}">
                <a16:creationId xmlns:a16="http://schemas.microsoft.com/office/drawing/2014/main" id="{CD532CD5-8FFF-42B4-B149-B99246BA7D02}"/>
              </a:ext>
            </a:extLst>
          </p:cNvPr>
          <p:cNvSpPr/>
          <p:nvPr/>
        </p:nvSpPr>
        <p:spPr>
          <a:xfrm rot="10800000">
            <a:off x="-10582" y="6980"/>
            <a:ext cx="205092" cy="6853184"/>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8538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21D8423-21BE-43B1-A060-85A0C5363272}"/>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l="15655" r="38269"/>
          <a:stretch/>
        </p:blipFill>
        <p:spPr>
          <a:xfrm>
            <a:off x="0" y="0"/>
            <a:ext cx="2106592" cy="6858000"/>
          </a:xfrm>
          <a:prstGeom prst="rect">
            <a:avLst/>
          </a:prstGeom>
        </p:spPr>
      </p:pic>
      <p:pic>
        <p:nvPicPr>
          <p:cNvPr id="9" name="Picture 8">
            <a:extLst>
              <a:ext uri="{FF2B5EF4-FFF2-40B4-BE49-F238E27FC236}">
                <a16:creationId xmlns:a16="http://schemas.microsoft.com/office/drawing/2014/main" id="{F719EAF0-80CD-43FC-A4B1-E6755F2FEF58}"/>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val="0"/>
              </a:ext>
            </a:extLst>
          </a:blip>
          <a:srcRect l="27298" r="26626"/>
          <a:stretch/>
        </p:blipFill>
        <p:spPr>
          <a:xfrm>
            <a:off x="2106592" y="0"/>
            <a:ext cx="2106592" cy="6858000"/>
          </a:xfrm>
          <a:prstGeom prst="rect">
            <a:avLst/>
          </a:prstGeom>
        </p:spPr>
      </p:pic>
      <p:pic>
        <p:nvPicPr>
          <p:cNvPr id="31" name="Picture 2" descr="Ücretsiz abd, ambalaj, Amerika içeren Ücretsiz stok fotoğraf Stok Fotoğraflar">
            <a:extLst>
              <a:ext uri="{FF2B5EF4-FFF2-40B4-BE49-F238E27FC236}">
                <a16:creationId xmlns:a16="http://schemas.microsoft.com/office/drawing/2014/main" id="{09398B5D-9324-4CF8-AE52-3C017FA4597F}"/>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l="38666" r="15334"/>
          <a:stretch/>
        </p:blipFill>
        <p:spPr bwMode="auto">
          <a:xfrm>
            <a:off x="4216656" y="0"/>
            <a:ext cx="210312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9AB4C3C6-9324-443D-B74F-87537B20CE6A}"/>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8757" r="60798"/>
          <a:stretch/>
        </p:blipFill>
        <p:spPr>
          <a:xfrm>
            <a:off x="6319776" y="0"/>
            <a:ext cx="2103120" cy="6858000"/>
          </a:xfrm>
          <a:prstGeom prst="rect">
            <a:avLst/>
          </a:prstGeom>
        </p:spPr>
      </p:pic>
      <p:pic>
        <p:nvPicPr>
          <p:cNvPr id="20" name="Picture 19">
            <a:extLst>
              <a:ext uri="{FF2B5EF4-FFF2-40B4-BE49-F238E27FC236}">
                <a16:creationId xmlns:a16="http://schemas.microsoft.com/office/drawing/2014/main" id="{E09ED9B5-77D7-47F0-928F-FF953EEE8AB1}"/>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saturation sat="33000"/>
                    </a14:imgEffect>
                  </a14:imgLayer>
                </a14:imgProps>
              </a:ext>
              <a:ext uri="{28A0092B-C50C-407E-A947-70E740481C1C}">
                <a14:useLocalDpi xmlns:a14="http://schemas.microsoft.com/office/drawing/2010/main" val="0"/>
              </a:ext>
            </a:extLst>
          </a:blip>
          <a:srcRect l="28720" r="25279"/>
          <a:stretch/>
        </p:blipFill>
        <p:spPr>
          <a:xfrm>
            <a:off x="8422896" y="0"/>
            <a:ext cx="2103120" cy="6858000"/>
          </a:xfrm>
          <a:prstGeom prst="rect">
            <a:avLst/>
          </a:prstGeom>
        </p:spPr>
      </p:pic>
      <p:pic>
        <p:nvPicPr>
          <p:cNvPr id="22" name="Picture 21">
            <a:extLst>
              <a:ext uri="{FF2B5EF4-FFF2-40B4-BE49-F238E27FC236}">
                <a16:creationId xmlns:a16="http://schemas.microsoft.com/office/drawing/2014/main" id="{07F9713B-D418-4699-92D3-B8197349E38F}"/>
              </a:ext>
            </a:extLst>
          </p:cNvPr>
          <p:cNvPicPr>
            <a:picLocks noChangeAspect="1"/>
          </p:cNvPicPr>
          <p:nvPr/>
        </p:nvPicPr>
        <p:blipFill rotWithShape="1">
          <a:blip r:embed="rId12">
            <a:extLst>
              <a:ext uri="{28A0092B-C50C-407E-A947-70E740481C1C}">
                <a14:useLocalDpi xmlns:a14="http://schemas.microsoft.com/office/drawing/2010/main" val="0"/>
              </a:ext>
            </a:extLst>
          </a:blip>
          <a:srcRect l="41943" r="41902"/>
          <a:stretch/>
        </p:blipFill>
        <p:spPr>
          <a:xfrm>
            <a:off x="10526017" y="0"/>
            <a:ext cx="1665984" cy="6858000"/>
          </a:xfrm>
          <a:prstGeom prst="rect">
            <a:avLst/>
          </a:prstGeom>
        </p:spPr>
      </p:pic>
      <p:sp>
        <p:nvSpPr>
          <p:cNvPr id="42" name="Rectangle 41">
            <a:extLst>
              <a:ext uri="{FF2B5EF4-FFF2-40B4-BE49-F238E27FC236}">
                <a16:creationId xmlns:a16="http://schemas.microsoft.com/office/drawing/2014/main" id="{63A7F646-E501-4A29-9D61-F868221191D3}"/>
              </a:ext>
            </a:extLst>
          </p:cNvPr>
          <p:cNvSpPr/>
          <p:nvPr/>
        </p:nvSpPr>
        <p:spPr>
          <a:xfrm>
            <a:off x="0" y="0"/>
            <a:ext cx="12192000" cy="6858000"/>
          </a:xfrm>
          <a:prstGeom prst="rect">
            <a:avLst/>
          </a:prstGeom>
          <a:solidFill>
            <a:srgbClr val="FFFFFF">
              <a:alpha val="5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Bahnschrift" panose="020B0502040204020203" pitchFamily="34" charset="0"/>
            </a:endParaRPr>
          </a:p>
        </p:txBody>
      </p:sp>
      <p:sp>
        <p:nvSpPr>
          <p:cNvPr id="43" name="Rectangle 42">
            <a:extLst>
              <a:ext uri="{FF2B5EF4-FFF2-40B4-BE49-F238E27FC236}">
                <a16:creationId xmlns:a16="http://schemas.microsoft.com/office/drawing/2014/main" id="{461924DE-9814-42D6-967B-2E6477004F13}"/>
              </a:ext>
            </a:extLst>
          </p:cNvPr>
          <p:cNvSpPr/>
          <p:nvPr/>
        </p:nvSpPr>
        <p:spPr>
          <a:xfrm>
            <a:off x="-1415" y="3622876"/>
            <a:ext cx="12192000" cy="2083443"/>
          </a:xfrm>
          <a:prstGeom prst="rect">
            <a:avLst/>
          </a:prstGeom>
          <a:solidFill>
            <a:srgbClr val="C0000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Bahnschrift" panose="020B0502040204020203" pitchFamily="34" charset="0"/>
            </a:endParaRPr>
          </a:p>
        </p:txBody>
      </p:sp>
      <p:pic>
        <p:nvPicPr>
          <p:cNvPr id="44" name="Picture 43">
            <a:extLst>
              <a:ext uri="{FF2B5EF4-FFF2-40B4-BE49-F238E27FC236}">
                <a16:creationId xmlns:a16="http://schemas.microsoft.com/office/drawing/2014/main" id="{D7BE7D68-1FD8-4EAB-9AE3-949AB174CB05}"/>
              </a:ext>
            </a:extLst>
          </p:cNvPr>
          <p:cNvPicPr>
            <a:picLocks noChangeAspect="1"/>
          </p:cNvPicPr>
          <p:nvPr/>
        </p:nvPicPr>
        <p:blipFill rotWithShape="1">
          <a:blip r:embed="rId13">
            <a:extLst>
              <a:ext uri="{28A0092B-C50C-407E-A947-70E740481C1C}">
                <a14:useLocalDpi xmlns:a14="http://schemas.microsoft.com/office/drawing/2010/main" val="0"/>
              </a:ext>
            </a:extLst>
          </a:blip>
          <a:srcRect l="25282" t="36225" r="23949" b="37187"/>
          <a:stretch/>
        </p:blipFill>
        <p:spPr>
          <a:xfrm>
            <a:off x="10362279" y="6138048"/>
            <a:ext cx="1808161" cy="669995"/>
          </a:xfrm>
          <a:prstGeom prst="rect">
            <a:avLst/>
          </a:prstGeom>
        </p:spPr>
      </p:pic>
      <p:pic>
        <p:nvPicPr>
          <p:cNvPr id="47" name="Picture 46">
            <a:extLst>
              <a:ext uri="{FF2B5EF4-FFF2-40B4-BE49-F238E27FC236}">
                <a16:creationId xmlns:a16="http://schemas.microsoft.com/office/drawing/2014/main" id="{DD7C460E-DC25-4A3B-A64D-4E23ACF373E6}"/>
              </a:ext>
            </a:extLst>
          </p:cNvPr>
          <p:cNvPicPr>
            <a:picLocks noChangeAspect="1"/>
          </p:cNvPicPr>
          <p:nvPr/>
        </p:nvPicPr>
        <p:blipFill>
          <a:blip r:embed="rId14" cstate="print">
            <a:lum bright="70000" contrast="-70000"/>
            <a:extLst>
              <a:ext uri="{BEBA8EAE-BF5A-486C-A8C5-ECC9F3942E4B}">
                <a14:imgProps xmlns:a14="http://schemas.microsoft.com/office/drawing/2010/main">
                  <a14:imgLayer r:embed="rId15">
                    <a14:imgEffect>
                      <a14:artisticPhotocopy/>
                    </a14:imgEffect>
                  </a14:imgLayer>
                </a14:imgProps>
              </a:ext>
              <a:ext uri="{28A0092B-C50C-407E-A947-70E740481C1C}">
                <a14:useLocalDpi xmlns:a14="http://schemas.microsoft.com/office/drawing/2010/main" val="0"/>
              </a:ext>
            </a:extLst>
          </a:blip>
          <a:stretch>
            <a:fillRect/>
          </a:stretch>
        </p:blipFill>
        <p:spPr>
          <a:xfrm>
            <a:off x="591106" y="3822549"/>
            <a:ext cx="1080000" cy="1080000"/>
          </a:xfrm>
          <a:prstGeom prst="rect">
            <a:avLst/>
          </a:prstGeom>
        </p:spPr>
      </p:pic>
      <p:pic>
        <p:nvPicPr>
          <p:cNvPr id="48" name="Picture 47">
            <a:extLst>
              <a:ext uri="{FF2B5EF4-FFF2-40B4-BE49-F238E27FC236}">
                <a16:creationId xmlns:a16="http://schemas.microsoft.com/office/drawing/2014/main" id="{AF02064D-60B2-443B-9A8F-DA247E846954}"/>
              </a:ext>
            </a:extLst>
          </p:cNvPr>
          <p:cNvPicPr>
            <a:picLocks noChangeAspect="1"/>
          </p:cNvPicPr>
          <p:nvPr/>
        </p:nvPicPr>
        <p:blipFill>
          <a:blip r:embed="rId16" cstate="print">
            <a:lum bright="70000" contrast="-70000"/>
            <a:extLst>
              <a:ext uri="{BEBA8EAE-BF5A-486C-A8C5-ECC9F3942E4B}">
                <a14:imgProps xmlns:a14="http://schemas.microsoft.com/office/drawing/2010/main">
                  <a14:imgLayer r:embed="rId17">
                    <a14:imgEffect>
                      <a14:artisticPhotocopy/>
                    </a14:imgEffect>
                  </a14:imgLayer>
                </a14:imgProps>
              </a:ext>
              <a:ext uri="{28A0092B-C50C-407E-A947-70E740481C1C}">
                <a14:useLocalDpi xmlns:a14="http://schemas.microsoft.com/office/drawing/2010/main" val="0"/>
              </a:ext>
            </a:extLst>
          </a:blip>
          <a:stretch>
            <a:fillRect/>
          </a:stretch>
        </p:blipFill>
        <p:spPr>
          <a:xfrm>
            <a:off x="2644636" y="3822549"/>
            <a:ext cx="1080000" cy="1080000"/>
          </a:xfrm>
          <a:prstGeom prst="rect">
            <a:avLst/>
          </a:prstGeom>
        </p:spPr>
      </p:pic>
      <p:pic>
        <p:nvPicPr>
          <p:cNvPr id="49" name="Picture 48">
            <a:extLst>
              <a:ext uri="{FF2B5EF4-FFF2-40B4-BE49-F238E27FC236}">
                <a16:creationId xmlns:a16="http://schemas.microsoft.com/office/drawing/2014/main" id="{A34EE571-C4A8-4705-9AA6-CFD9BDAC84B3}"/>
              </a:ext>
            </a:extLst>
          </p:cNvPr>
          <p:cNvPicPr>
            <a:picLocks noChangeAspect="1"/>
          </p:cNvPicPr>
          <p:nvPr/>
        </p:nvPicPr>
        <p:blipFill>
          <a:blip r:embed="rId18" cstate="print">
            <a:lum bright="70000" contrast="-70000"/>
            <a:extLst>
              <a:ext uri="{BEBA8EAE-BF5A-486C-A8C5-ECC9F3942E4B}">
                <a14:imgProps xmlns:a14="http://schemas.microsoft.com/office/drawing/2010/main">
                  <a14:imgLayer r:embed="rId19">
                    <a14:imgEffect>
                      <a14:artisticPhotocopy/>
                    </a14:imgEffect>
                  </a14:imgLayer>
                </a14:imgProps>
              </a:ext>
              <a:ext uri="{28A0092B-C50C-407E-A947-70E740481C1C}">
                <a14:useLocalDpi xmlns:a14="http://schemas.microsoft.com/office/drawing/2010/main" val="0"/>
              </a:ext>
            </a:extLst>
          </a:blip>
          <a:stretch>
            <a:fillRect/>
          </a:stretch>
        </p:blipFill>
        <p:spPr>
          <a:xfrm>
            <a:off x="4698166" y="3822549"/>
            <a:ext cx="1080000" cy="1080000"/>
          </a:xfrm>
          <a:prstGeom prst="rect">
            <a:avLst/>
          </a:prstGeom>
        </p:spPr>
      </p:pic>
      <p:pic>
        <p:nvPicPr>
          <p:cNvPr id="50" name="Picture 49">
            <a:extLst>
              <a:ext uri="{FF2B5EF4-FFF2-40B4-BE49-F238E27FC236}">
                <a16:creationId xmlns:a16="http://schemas.microsoft.com/office/drawing/2014/main" id="{C3ADE559-EC45-4C01-87E8-DFA6C9A85351}"/>
              </a:ext>
            </a:extLst>
          </p:cNvPr>
          <p:cNvPicPr>
            <a:picLocks noChangeAspect="1"/>
          </p:cNvPicPr>
          <p:nvPr/>
        </p:nvPicPr>
        <p:blipFill>
          <a:blip r:embed="rId20" cstate="print">
            <a:lum bright="70000" contrast="-70000"/>
            <a:extLst>
              <a:ext uri="{BEBA8EAE-BF5A-486C-A8C5-ECC9F3942E4B}">
                <a14:imgProps xmlns:a14="http://schemas.microsoft.com/office/drawing/2010/main">
                  <a14:imgLayer r:embed="rId21">
                    <a14:imgEffect>
                      <a14:artisticPhotocopy/>
                    </a14:imgEffect>
                  </a14:imgLayer>
                </a14:imgProps>
              </a:ext>
              <a:ext uri="{28A0092B-C50C-407E-A947-70E740481C1C}">
                <a14:useLocalDpi xmlns:a14="http://schemas.microsoft.com/office/drawing/2010/main" val="0"/>
              </a:ext>
            </a:extLst>
          </a:blip>
          <a:stretch>
            <a:fillRect/>
          </a:stretch>
        </p:blipFill>
        <p:spPr>
          <a:xfrm>
            <a:off x="8886248" y="3822549"/>
            <a:ext cx="1080000" cy="1080000"/>
          </a:xfrm>
          <a:prstGeom prst="rect">
            <a:avLst/>
          </a:prstGeom>
        </p:spPr>
      </p:pic>
      <p:pic>
        <p:nvPicPr>
          <p:cNvPr id="51" name="Picture 50">
            <a:extLst>
              <a:ext uri="{FF2B5EF4-FFF2-40B4-BE49-F238E27FC236}">
                <a16:creationId xmlns:a16="http://schemas.microsoft.com/office/drawing/2014/main" id="{D69FA970-8A6C-4BA2-8D0F-A1BCFC61FDDE}"/>
              </a:ext>
            </a:extLst>
          </p:cNvPr>
          <p:cNvPicPr>
            <a:picLocks noChangeAspect="1"/>
          </p:cNvPicPr>
          <p:nvPr/>
        </p:nvPicPr>
        <p:blipFill>
          <a:blip r:embed="rId22" cstate="print">
            <a:lum bright="70000" contrast="-70000"/>
            <a:extLst>
              <a:ext uri="{28A0092B-C50C-407E-A947-70E740481C1C}">
                <a14:useLocalDpi xmlns:a14="http://schemas.microsoft.com/office/drawing/2010/main" val="0"/>
              </a:ext>
            </a:extLst>
          </a:blip>
          <a:stretch>
            <a:fillRect/>
          </a:stretch>
        </p:blipFill>
        <p:spPr>
          <a:xfrm>
            <a:off x="10858755" y="3822549"/>
            <a:ext cx="1080000" cy="1080000"/>
          </a:xfrm>
          <a:prstGeom prst="rect">
            <a:avLst/>
          </a:prstGeom>
        </p:spPr>
      </p:pic>
      <p:pic>
        <p:nvPicPr>
          <p:cNvPr id="52" name="Picture 51">
            <a:extLst>
              <a:ext uri="{FF2B5EF4-FFF2-40B4-BE49-F238E27FC236}">
                <a16:creationId xmlns:a16="http://schemas.microsoft.com/office/drawing/2014/main" id="{6EF2D149-BB62-42BA-BF4C-2EF3DE77F7E7}"/>
              </a:ext>
            </a:extLst>
          </p:cNvPr>
          <p:cNvPicPr>
            <a:picLocks noChangeAspect="1"/>
          </p:cNvPicPr>
          <p:nvPr/>
        </p:nvPicPr>
        <p:blipFill>
          <a:blip r:embed="rId23" cstate="print">
            <a:lum bright="70000" contrast="-70000"/>
            <a:extLst>
              <a:ext uri="{BEBA8EAE-BF5A-486C-A8C5-ECC9F3942E4B}">
                <a14:imgProps xmlns:a14="http://schemas.microsoft.com/office/drawing/2010/main">
                  <a14:imgLayer r:embed="rId24">
                    <a14:imgEffect>
                      <a14:artisticPhotocopy/>
                    </a14:imgEffect>
                  </a14:imgLayer>
                </a14:imgProps>
              </a:ext>
              <a:ext uri="{28A0092B-C50C-407E-A947-70E740481C1C}">
                <a14:useLocalDpi xmlns:a14="http://schemas.microsoft.com/office/drawing/2010/main" val="0"/>
              </a:ext>
            </a:extLst>
          </a:blip>
          <a:stretch>
            <a:fillRect/>
          </a:stretch>
        </p:blipFill>
        <p:spPr>
          <a:xfrm>
            <a:off x="6831336" y="3822549"/>
            <a:ext cx="1080000" cy="1080000"/>
          </a:xfrm>
          <a:prstGeom prst="rect">
            <a:avLst/>
          </a:prstGeom>
        </p:spPr>
      </p:pic>
      <p:sp>
        <p:nvSpPr>
          <p:cNvPr id="53" name="Text Box 10">
            <a:extLst>
              <a:ext uri="{FF2B5EF4-FFF2-40B4-BE49-F238E27FC236}">
                <a16:creationId xmlns:a16="http://schemas.microsoft.com/office/drawing/2014/main" id="{79802B97-11EC-4ED7-AAD6-8F06626E749E}"/>
              </a:ext>
            </a:extLst>
          </p:cNvPr>
          <p:cNvSpPr txBox="1">
            <a:spLocks noChangeArrowheads="1"/>
          </p:cNvSpPr>
          <p:nvPr/>
        </p:nvSpPr>
        <p:spPr bwMode="auto">
          <a:xfrm>
            <a:off x="0" y="4995717"/>
            <a:ext cx="2258182" cy="425373"/>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2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rPr>
              <a:t>E-Commerce</a:t>
            </a:r>
          </a:p>
        </p:txBody>
      </p:sp>
      <p:sp>
        <p:nvSpPr>
          <p:cNvPr id="54" name="Text Box 10">
            <a:extLst>
              <a:ext uri="{FF2B5EF4-FFF2-40B4-BE49-F238E27FC236}">
                <a16:creationId xmlns:a16="http://schemas.microsoft.com/office/drawing/2014/main" id="{D3D4F3BD-5CBC-4436-B15F-C7AF04761DFC}"/>
              </a:ext>
            </a:extLst>
          </p:cNvPr>
          <p:cNvSpPr txBox="1">
            <a:spLocks noChangeArrowheads="1"/>
          </p:cNvSpPr>
          <p:nvPr/>
        </p:nvSpPr>
        <p:spPr bwMode="auto">
          <a:xfrm>
            <a:off x="2031614" y="4979627"/>
            <a:ext cx="2214397" cy="726692"/>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rPr>
              <a:t>Increased Production of Goods Transported by Air Cargo</a:t>
            </a:r>
          </a:p>
        </p:txBody>
      </p:sp>
      <p:sp>
        <p:nvSpPr>
          <p:cNvPr id="55" name="Text Box 10">
            <a:extLst>
              <a:ext uri="{FF2B5EF4-FFF2-40B4-BE49-F238E27FC236}">
                <a16:creationId xmlns:a16="http://schemas.microsoft.com/office/drawing/2014/main" id="{805A1CB9-A352-4C28-BE6A-3656A156907B}"/>
              </a:ext>
            </a:extLst>
          </p:cNvPr>
          <p:cNvSpPr txBox="1">
            <a:spLocks noChangeArrowheads="1"/>
          </p:cNvSpPr>
          <p:nvPr/>
        </p:nvSpPr>
        <p:spPr bwMode="auto">
          <a:xfrm>
            <a:off x="4251303" y="4956530"/>
            <a:ext cx="2034262" cy="425373"/>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2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rPr>
              <a:t>Economic Factors</a:t>
            </a:r>
          </a:p>
        </p:txBody>
      </p:sp>
      <p:sp>
        <p:nvSpPr>
          <p:cNvPr id="56" name="Text Box 10">
            <a:extLst>
              <a:ext uri="{FF2B5EF4-FFF2-40B4-BE49-F238E27FC236}">
                <a16:creationId xmlns:a16="http://schemas.microsoft.com/office/drawing/2014/main" id="{FF9E29FE-B292-4478-BA94-C9117F4B9895}"/>
              </a:ext>
            </a:extLst>
          </p:cNvPr>
          <p:cNvSpPr txBox="1">
            <a:spLocks noChangeArrowheads="1"/>
          </p:cNvSpPr>
          <p:nvPr/>
        </p:nvSpPr>
        <p:spPr bwMode="auto">
          <a:xfrm>
            <a:off x="6540476" y="5031134"/>
            <a:ext cx="1620000" cy="492443"/>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rPr>
              <a:t>New Trade Pacts and Trade Wars</a:t>
            </a:r>
          </a:p>
        </p:txBody>
      </p:sp>
      <p:sp>
        <p:nvSpPr>
          <p:cNvPr id="57" name="Text Box 10">
            <a:extLst>
              <a:ext uri="{FF2B5EF4-FFF2-40B4-BE49-F238E27FC236}">
                <a16:creationId xmlns:a16="http://schemas.microsoft.com/office/drawing/2014/main" id="{4ABE39BD-8F8D-4BFF-B1D9-B618411B319C}"/>
              </a:ext>
            </a:extLst>
          </p:cNvPr>
          <p:cNvSpPr txBox="1">
            <a:spLocks noChangeArrowheads="1"/>
          </p:cNvSpPr>
          <p:nvPr/>
        </p:nvSpPr>
        <p:spPr bwMode="auto">
          <a:xfrm>
            <a:off x="8521607" y="5174868"/>
            <a:ext cx="1894804" cy="276999"/>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tr-TR"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rPr>
              <a:t>Digitalization</a:t>
            </a:r>
            <a:endParaRPr kumimoji="0" lang="en-US"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endParaRPr>
          </a:p>
        </p:txBody>
      </p:sp>
      <p:sp>
        <p:nvSpPr>
          <p:cNvPr id="58" name="Text Box 10">
            <a:extLst>
              <a:ext uri="{FF2B5EF4-FFF2-40B4-BE49-F238E27FC236}">
                <a16:creationId xmlns:a16="http://schemas.microsoft.com/office/drawing/2014/main" id="{B11D8C7B-4A00-4013-96F5-D462B34306D7}"/>
              </a:ext>
            </a:extLst>
          </p:cNvPr>
          <p:cNvSpPr txBox="1">
            <a:spLocks noChangeArrowheads="1"/>
          </p:cNvSpPr>
          <p:nvPr/>
        </p:nvSpPr>
        <p:spPr bwMode="auto">
          <a:xfrm>
            <a:off x="10406803" y="5195778"/>
            <a:ext cx="1894804" cy="276999"/>
          </a:xfrm>
          <a:prstGeom prst="rect">
            <a:avLst/>
          </a:prstGeom>
          <a:noFill/>
          <a:ln w="9525">
            <a:noFill/>
            <a:miter lim="800000"/>
            <a:headEnd/>
            <a:tailEnd/>
          </a:ln>
        </p:spPr>
        <p:txBody>
          <a:bodyPr wrap="square" lIns="60960" tIns="30480" rIns="60960" bIns="30480">
            <a:spAutoFit/>
          </a:bodyPr>
          <a:lstStyle/>
          <a:p>
            <a:pPr marL="0" marR="0" lvl="0" indent="0" algn="ctr" defTabSz="1450940" rtl="0" eaLnBrk="1" fontAlgn="auto" latinLnBrk="0" hangingPunct="1">
              <a:lnSpc>
                <a:spcPct val="100000"/>
              </a:lnSpc>
              <a:spcBef>
                <a:spcPts val="0"/>
              </a:spcBef>
              <a:spcAft>
                <a:spcPts val="0"/>
              </a:spcAft>
              <a:buClrTx/>
              <a:buSzTx/>
              <a:buFontTx/>
              <a:buNone/>
              <a:tabLst/>
              <a:defRPr/>
            </a:pPr>
            <a:r>
              <a:rPr kumimoji="0" lang="tr-TR"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rPr>
              <a:t>Sustainability</a:t>
            </a:r>
            <a:endParaRPr kumimoji="0" lang="en-US" sz="1400" b="1" i="0" u="none" strike="noStrike" kern="1200" cap="none" spc="0" normalizeH="0" baseline="0" noProof="0" dirty="0">
              <a:ln>
                <a:noFill/>
              </a:ln>
              <a:solidFill>
                <a:prstClr val="white"/>
              </a:solidFill>
              <a:effectLst/>
              <a:uLnTx/>
              <a:uFillTx/>
              <a:latin typeface="Bahnschrift" panose="020B0502040204020203" pitchFamily="34" charset="0"/>
              <a:ea typeface="Open Sans" pitchFamily="34" charset="0"/>
              <a:cs typeface="Open Sans" pitchFamily="34" charset="0"/>
            </a:endParaRPr>
          </a:p>
        </p:txBody>
      </p:sp>
      <p:sp>
        <p:nvSpPr>
          <p:cNvPr id="2" name="Slide Number Placeholder 1">
            <a:extLst>
              <a:ext uri="{FF2B5EF4-FFF2-40B4-BE49-F238E27FC236}">
                <a16:creationId xmlns:a16="http://schemas.microsoft.com/office/drawing/2014/main" id="{F82058F7-8988-47BC-8141-36B3EBB48D20}"/>
              </a:ext>
            </a:extLst>
          </p:cNvPr>
          <p:cNvSpPr>
            <a:spLocks noGrp="1"/>
          </p:cNvSpPr>
          <p:nvPr>
            <p:ph type="sldNum" sz="quarter" idx="19"/>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Bahnschrift" panose="020B0502040204020203" pitchFamily="34" charset="0"/>
            </a:endParaRPr>
          </a:p>
        </p:txBody>
      </p:sp>
      <p:sp>
        <p:nvSpPr>
          <p:cNvPr id="27" name="TextBox 26">
            <a:extLst>
              <a:ext uri="{FF2B5EF4-FFF2-40B4-BE49-F238E27FC236}">
                <a16:creationId xmlns:a16="http://schemas.microsoft.com/office/drawing/2014/main" id="{3286331D-7A3B-4F06-BADD-C45101C8EB24}"/>
              </a:ext>
            </a:extLst>
          </p:cNvPr>
          <p:cNvSpPr txBox="1"/>
          <p:nvPr/>
        </p:nvSpPr>
        <p:spPr>
          <a:xfrm>
            <a:off x="194511" y="295753"/>
            <a:ext cx="4382814" cy="338554"/>
          </a:xfrm>
          <a:prstGeom prst="rect">
            <a:avLst/>
          </a:prstGeom>
          <a:noFill/>
        </p:spPr>
        <p:txBody>
          <a:bodyPr wrap="square" rtlCol="0">
            <a:spAutoFit/>
          </a:bodyPr>
          <a:lstStyle/>
          <a:p>
            <a:r>
              <a:rPr lang="tr-TR" sz="1600" b="1" dirty="0">
                <a:latin typeface="Bahnschrift" panose="020B0502040204020203" pitchFamily="34" charset="0"/>
              </a:rPr>
              <a:t>Medium &amp; Long Term</a:t>
            </a:r>
          </a:p>
        </p:txBody>
      </p:sp>
      <p:sp>
        <p:nvSpPr>
          <p:cNvPr id="28" name="Rectangle 27">
            <a:extLst>
              <a:ext uri="{FF2B5EF4-FFF2-40B4-BE49-F238E27FC236}">
                <a16:creationId xmlns:a16="http://schemas.microsoft.com/office/drawing/2014/main" id="{639BF866-9186-4BC8-8984-597342872A6C}"/>
              </a:ext>
            </a:extLst>
          </p:cNvPr>
          <p:cNvSpPr/>
          <p:nvPr/>
        </p:nvSpPr>
        <p:spPr>
          <a:xfrm rot="5400000">
            <a:off x="2219647" y="-2218972"/>
            <a:ext cx="219300" cy="4661575"/>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Text Placeholder 10">
            <a:extLst>
              <a:ext uri="{FF2B5EF4-FFF2-40B4-BE49-F238E27FC236}">
                <a16:creationId xmlns:a16="http://schemas.microsoft.com/office/drawing/2014/main" id="{E3A18D78-DB84-4D41-8C85-94E1A07E3E13}"/>
              </a:ext>
            </a:extLst>
          </p:cNvPr>
          <p:cNvSpPr txBox="1">
            <a:spLocks/>
          </p:cNvSpPr>
          <p:nvPr/>
        </p:nvSpPr>
        <p:spPr>
          <a:xfrm>
            <a:off x="133144" y="-13198"/>
            <a:ext cx="4540602" cy="400110"/>
          </a:xfrm>
          <a:prstGeom prst="rect">
            <a:avLst/>
          </a:prstGeom>
        </p:spPr>
        <p:txBody>
          <a:bodyPr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white"/>
                </a:solidFill>
                <a:effectLst/>
                <a:uLnTx/>
                <a:uFillTx/>
                <a:latin typeface="Arial" charset="0"/>
                <a:cs typeface="Arial" charset="0"/>
              </a:rPr>
              <a:t>KEY DYNAMICS AFFECTING AIR CARGO</a:t>
            </a:r>
          </a:p>
        </p:txBody>
      </p:sp>
      <p:sp>
        <p:nvSpPr>
          <p:cNvPr id="30" name="Rectangle 29">
            <a:extLst>
              <a:ext uri="{FF2B5EF4-FFF2-40B4-BE49-F238E27FC236}">
                <a16:creationId xmlns:a16="http://schemas.microsoft.com/office/drawing/2014/main" id="{40766651-E1BE-40F3-B1E2-8AB1EAD863CF}"/>
              </a:ext>
            </a:extLst>
          </p:cNvPr>
          <p:cNvSpPr/>
          <p:nvPr/>
        </p:nvSpPr>
        <p:spPr>
          <a:xfrm rot="10800000">
            <a:off x="-10582" y="6980"/>
            <a:ext cx="205092" cy="6853184"/>
          </a:xfrm>
          <a:prstGeom prst="rect">
            <a:avLst/>
          </a:prstGeom>
          <a:solidFill>
            <a:srgbClr val="C80C0F"/>
          </a:solidFill>
          <a:ln>
            <a:solidFill>
              <a:srgbClr val="C80C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tr-T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1906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5DBD688E-E34B-0DA0-4834-72B6AE11FE6F}"/>
              </a:ext>
            </a:extLst>
          </p:cNvPr>
          <p:cNvCxnSpPr>
            <a:cxnSpLocks/>
            <a:endCxn id="104" idx="1"/>
          </p:cNvCxnSpPr>
          <p:nvPr/>
        </p:nvCxnSpPr>
        <p:spPr>
          <a:xfrm flipV="1">
            <a:off x="85969" y="3826040"/>
            <a:ext cx="9873222" cy="9922"/>
          </a:xfrm>
          <a:prstGeom prst="line">
            <a:avLst/>
          </a:prstGeom>
        </p:spPr>
        <p:style>
          <a:lnRef idx="2">
            <a:schemeClr val="dk1"/>
          </a:lnRef>
          <a:fillRef idx="0">
            <a:schemeClr val="dk1"/>
          </a:fillRef>
          <a:effectRef idx="1">
            <a:schemeClr val="dk1"/>
          </a:effectRef>
          <a:fontRef idx="minor">
            <a:schemeClr val="tx1"/>
          </a:fontRef>
        </p:style>
      </p:cxnSp>
      <p:sp>
        <p:nvSpPr>
          <p:cNvPr id="60" name="Text Placeholder 3"/>
          <p:cNvSpPr>
            <a:spLocks noGrp="1"/>
          </p:cNvSpPr>
          <p:nvPr>
            <p:ph type="body" sz="quarter" idx="15"/>
          </p:nvPr>
        </p:nvSpPr>
        <p:spPr>
          <a:xfrm>
            <a:off x="231173" y="210711"/>
            <a:ext cx="5341635" cy="987529"/>
          </a:xfrm>
        </p:spPr>
        <p:txBody>
          <a:bodyPr>
            <a:normAutofit/>
          </a:bodyPr>
          <a:lstStyle/>
          <a:p>
            <a:r>
              <a:rPr lang="tr-TR" sz="2400" dirty="0" err="1"/>
              <a:t>Turkish</a:t>
            </a:r>
            <a:r>
              <a:rPr lang="tr-TR" sz="2400" dirty="0"/>
              <a:t> </a:t>
            </a:r>
            <a:r>
              <a:rPr lang="tr-TR" sz="2400" dirty="0" err="1"/>
              <a:t>Airlines</a:t>
            </a:r>
            <a:r>
              <a:rPr lang="tr-TR" sz="2400" dirty="0"/>
              <a:t> </a:t>
            </a:r>
            <a:r>
              <a:rPr lang="tr-TR" sz="2400" dirty="0" err="1"/>
              <a:t>and</a:t>
            </a:r>
            <a:r>
              <a:rPr lang="tr-TR" sz="2400" dirty="0"/>
              <a:t> Turkish Cargo</a:t>
            </a:r>
            <a:endParaRPr lang="en-US" sz="2400" dirty="0"/>
          </a:p>
        </p:txBody>
      </p:sp>
      <p:sp>
        <p:nvSpPr>
          <p:cNvPr id="79" name="Yay 45"/>
          <p:cNvSpPr>
            <a:spLocks/>
          </p:cNvSpPr>
          <p:nvPr/>
        </p:nvSpPr>
        <p:spPr>
          <a:xfrm rot="5400000">
            <a:off x="9645455" y="1825866"/>
            <a:ext cx="1207422" cy="2853311"/>
          </a:xfrm>
          <a:prstGeom prst="arc">
            <a:avLst>
              <a:gd name="adj1" fmla="val 15941153"/>
              <a:gd name="adj2" fmla="val 129959"/>
            </a:avLst>
          </a:prstGeom>
          <a:ln/>
        </p:spPr>
        <p:style>
          <a:lnRef idx="2">
            <a:schemeClr val="dk1"/>
          </a:lnRef>
          <a:fillRef idx="0">
            <a:schemeClr val="dk1"/>
          </a:fillRef>
          <a:effectRef idx="1">
            <a:schemeClr val="dk1"/>
          </a:effectRef>
          <a:fontRef idx="minor">
            <a:schemeClr val="tx1"/>
          </a:fontRef>
        </p:style>
        <p:txBody>
          <a:bodyPr rtlCol="0" anchor="ctr"/>
          <a:lstStyle/>
          <a:p>
            <a:pPr algn="ctr"/>
            <a:endParaRPr lang="tr-TR" dirty="0"/>
          </a:p>
        </p:txBody>
      </p:sp>
      <p:pic>
        <p:nvPicPr>
          <p:cNvPr id="80" name="Resim 4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011072">
            <a:off x="11112572" y="2826153"/>
            <a:ext cx="1022590" cy="315315"/>
          </a:xfrm>
          <a:prstGeom prst="rect">
            <a:avLst/>
          </a:prstGeom>
        </p:spPr>
      </p:pic>
      <p:grpSp>
        <p:nvGrpSpPr>
          <p:cNvPr id="21" name="Group 20">
            <a:extLst>
              <a:ext uri="{FF2B5EF4-FFF2-40B4-BE49-F238E27FC236}">
                <a16:creationId xmlns:a16="http://schemas.microsoft.com/office/drawing/2014/main" id="{10713657-BA67-3A18-9145-F004CFBD5A06}"/>
              </a:ext>
            </a:extLst>
          </p:cNvPr>
          <p:cNvGrpSpPr/>
          <p:nvPr/>
        </p:nvGrpSpPr>
        <p:grpSpPr>
          <a:xfrm>
            <a:off x="6447554" y="3242902"/>
            <a:ext cx="1274083" cy="2897542"/>
            <a:chOff x="9551363" y="3151769"/>
            <a:chExt cx="1274083" cy="2897542"/>
          </a:xfrm>
        </p:grpSpPr>
        <p:sp>
          <p:nvSpPr>
            <p:cNvPr id="59" name="Metin kutusu 70"/>
            <p:cNvSpPr txBox="1"/>
            <p:nvPr/>
          </p:nvSpPr>
          <p:spPr>
            <a:xfrm>
              <a:off x="9864368" y="3151769"/>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2020</a:t>
              </a:r>
            </a:p>
          </p:txBody>
        </p:sp>
        <p:cxnSp>
          <p:nvCxnSpPr>
            <p:cNvPr id="115" name="Düz Bağlayıcı 35"/>
            <p:cNvCxnSpPr>
              <a:cxnSpLocks/>
            </p:cNvCxnSpPr>
            <p:nvPr/>
          </p:nvCxnSpPr>
          <p:spPr>
            <a:xfrm>
              <a:off x="10188404" y="4038262"/>
              <a:ext cx="0" cy="729642"/>
            </a:xfrm>
            <a:prstGeom prst="line">
              <a:avLst/>
            </a:prstGeom>
            <a:ln/>
          </p:spPr>
          <p:style>
            <a:lnRef idx="2">
              <a:schemeClr val="dk1"/>
            </a:lnRef>
            <a:fillRef idx="0">
              <a:schemeClr val="dk1"/>
            </a:fillRef>
            <a:effectRef idx="1">
              <a:schemeClr val="dk1"/>
            </a:effectRef>
            <a:fontRef idx="minor">
              <a:schemeClr val="tx1"/>
            </a:fontRef>
          </p:style>
        </p:cxnSp>
        <p:sp>
          <p:nvSpPr>
            <p:cNvPr id="116" name="Metin kutusu 4098"/>
            <p:cNvSpPr txBox="1"/>
            <p:nvPr/>
          </p:nvSpPr>
          <p:spPr>
            <a:xfrm>
              <a:off x="9551363" y="4879760"/>
              <a:ext cx="1274083" cy="1169551"/>
            </a:xfrm>
            <a:prstGeom prst="rect">
              <a:avLst/>
            </a:prstGeom>
            <a:noFill/>
          </p:spPr>
          <p:txBody>
            <a:bodyPr wrap="square" rtlCol="0">
              <a:spAutoFit/>
            </a:bodyPr>
            <a:lstStyle/>
            <a:p>
              <a:pPr algn="ctr"/>
              <a:r>
                <a:rPr lang="tr-TR" sz="1200" dirty="0">
                  <a:latin typeface="Arial" panose="020B0604020202020204" pitchFamily="34" charset="0"/>
                  <a:cs typeface="Arial" panose="020B0604020202020204" pitchFamily="34" charset="0"/>
                </a:rPr>
                <a:t>1</a:t>
              </a:r>
              <a:r>
                <a:rPr lang="en-US" sz="1200" dirty="0">
                  <a:latin typeface="Arial" panose="020B0604020202020204" pitchFamily="34" charset="0"/>
                  <a:cs typeface="Arial" panose="020B0604020202020204" pitchFamily="34" charset="0"/>
                </a:rPr>
                <a:t> of every 20 air cargo, carried throughout the world, rises by Turkish Cargo</a:t>
              </a:r>
            </a:p>
            <a:p>
              <a:pPr algn="ctr"/>
              <a:endParaRPr lang="tr-TR" sz="1000" dirty="0">
                <a:latin typeface="Arial" panose="020B0604020202020204" pitchFamily="34" charset="0"/>
                <a:cs typeface="Arial" panose="020B0604020202020204" pitchFamily="34" charset="0"/>
              </a:endParaRPr>
            </a:p>
          </p:txBody>
        </p:sp>
        <p:pic>
          <p:nvPicPr>
            <p:cNvPr id="117" name="Resim 40"/>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10026386" y="3587840"/>
              <a:ext cx="324036" cy="313978"/>
            </a:xfrm>
            <a:prstGeom prst="rect">
              <a:avLst/>
            </a:prstGeom>
            <a:effectLst>
              <a:outerShdw blurRad="50800" dist="38100" dir="10800000" algn="r" rotWithShape="0">
                <a:prstClr val="black">
                  <a:alpha val="40000"/>
                </a:prstClr>
              </a:outerShdw>
            </a:effectLst>
          </p:spPr>
        </p:pic>
      </p:grpSp>
      <p:sp>
        <p:nvSpPr>
          <p:cNvPr id="122" name="Metin kutusu 52">
            <a:extLst>
              <a:ext uri="{FF2B5EF4-FFF2-40B4-BE49-F238E27FC236}">
                <a16:creationId xmlns:a16="http://schemas.microsoft.com/office/drawing/2014/main" id="{C52F3234-6909-43AB-8B93-BBEBB2827CE0}"/>
              </a:ext>
            </a:extLst>
          </p:cNvPr>
          <p:cNvSpPr txBox="1"/>
          <p:nvPr/>
        </p:nvSpPr>
        <p:spPr>
          <a:xfrm>
            <a:off x="8639976" y="4817029"/>
            <a:ext cx="1225630" cy="1200329"/>
          </a:xfrm>
          <a:prstGeom prst="rect">
            <a:avLst/>
          </a:prstGeom>
          <a:noFill/>
        </p:spPr>
        <p:txBody>
          <a:bodyPr wrap="square" rtlCol="0">
            <a:spAutoFit/>
          </a:bodyPr>
          <a:lstStyle/>
          <a:p>
            <a:pPr algn="ctr"/>
            <a:r>
              <a:rPr lang="tr-TR" sz="1200" dirty="0">
                <a:solidFill>
                  <a:schemeClr val="tx1">
                    <a:lumMod val="95000"/>
                    <a:lumOff val="5000"/>
                  </a:schemeClr>
                </a:solidFill>
                <a:latin typeface="Arial" panose="020B0604020202020204" pitchFamily="34" charset="0"/>
                <a:cs typeface="Arial" panose="020B0604020202020204" pitchFamily="34" charset="0"/>
              </a:rPr>
              <a:t>IATA World Cargo </a:t>
            </a:r>
            <a:r>
              <a:rPr lang="tr-TR" sz="1200" dirty="0" err="1">
                <a:solidFill>
                  <a:schemeClr val="tx1">
                    <a:lumMod val="95000"/>
                    <a:lumOff val="5000"/>
                  </a:schemeClr>
                </a:solidFill>
                <a:latin typeface="Arial" panose="020B0604020202020204" pitchFamily="34" charset="0"/>
                <a:cs typeface="Arial" panose="020B0604020202020204" pitchFamily="34" charset="0"/>
              </a:rPr>
              <a:t>Symposium</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hosted</a:t>
            </a:r>
            <a:r>
              <a:rPr lang="tr-TR" sz="1200" dirty="0">
                <a:solidFill>
                  <a:schemeClr val="tx1">
                    <a:lumMod val="95000"/>
                    <a:lumOff val="5000"/>
                  </a:schemeClr>
                </a:solidFill>
                <a:latin typeface="Arial" panose="020B0604020202020204" pitchFamily="34" charset="0"/>
                <a:cs typeface="Arial" panose="020B0604020202020204" pitchFamily="34" charset="0"/>
              </a:rPr>
              <a:t> in Istanbul </a:t>
            </a:r>
            <a:r>
              <a:rPr lang="tr-TR" sz="1200" dirty="0" err="1">
                <a:solidFill>
                  <a:schemeClr val="tx1">
                    <a:lumMod val="95000"/>
                    <a:lumOff val="5000"/>
                  </a:schemeClr>
                </a:solidFill>
                <a:latin typeface="Arial" panose="020B0604020202020204" pitchFamily="34" charset="0"/>
                <a:cs typeface="Arial" panose="020B0604020202020204" pitchFamily="34" charset="0"/>
              </a:rPr>
              <a:t>by</a:t>
            </a:r>
            <a:r>
              <a:rPr lang="tr-TR" sz="1200" dirty="0">
                <a:solidFill>
                  <a:schemeClr val="tx1">
                    <a:lumMod val="95000"/>
                    <a:lumOff val="5000"/>
                  </a:schemeClr>
                </a:solidFill>
                <a:latin typeface="Arial" panose="020B0604020202020204" pitchFamily="34" charset="0"/>
                <a:cs typeface="Arial" panose="020B0604020202020204" pitchFamily="34" charset="0"/>
              </a:rPr>
              <a:t> Turkish Cargo</a:t>
            </a:r>
          </a:p>
        </p:txBody>
      </p:sp>
      <p:grpSp>
        <p:nvGrpSpPr>
          <p:cNvPr id="11" name="Group 10">
            <a:extLst>
              <a:ext uri="{FF2B5EF4-FFF2-40B4-BE49-F238E27FC236}">
                <a16:creationId xmlns:a16="http://schemas.microsoft.com/office/drawing/2014/main" id="{79363413-8730-D6DB-0D05-EA53A9FA9FEC}"/>
              </a:ext>
            </a:extLst>
          </p:cNvPr>
          <p:cNvGrpSpPr/>
          <p:nvPr/>
        </p:nvGrpSpPr>
        <p:grpSpPr>
          <a:xfrm>
            <a:off x="-82236" y="2373562"/>
            <a:ext cx="1520864" cy="2089425"/>
            <a:chOff x="228244" y="2279644"/>
            <a:chExt cx="1520864" cy="2089425"/>
          </a:xfrm>
        </p:grpSpPr>
        <p:pic>
          <p:nvPicPr>
            <p:cNvPr id="72" name="Resim 37"/>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826658" y="3573581"/>
              <a:ext cx="324036" cy="313978"/>
            </a:xfrm>
            <a:prstGeom prst="rect">
              <a:avLst/>
            </a:prstGeom>
            <a:effectLst>
              <a:outerShdw blurRad="50800" dist="38100" dir="10800000" algn="r" rotWithShape="0">
                <a:prstClr val="black">
                  <a:alpha val="40000"/>
                </a:prstClr>
              </a:outerShdw>
            </a:effectLst>
          </p:spPr>
        </p:pic>
        <p:sp>
          <p:nvSpPr>
            <p:cNvPr id="81" name="Metin kutusu 47"/>
            <p:cNvSpPr txBox="1"/>
            <p:nvPr/>
          </p:nvSpPr>
          <p:spPr>
            <a:xfrm>
              <a:off x="664640" y="4061292"/>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defPPr>
                <a:defRPr lang="en-US"/>
              </a:defPPr>
              <a:lvl1pPr algn="ctr">
                <a:defRPr sz="1400" b="1">
                  <a:latin typeface="Museo"/>
                </a:defRPr>
              </a:lvl1pPr>
            </a:lstStyle>
            <a:p>
              <a:r>
                <a:rPr lang="tr-TR" dirty="0"/>
                <a:t>1933</a:t>
              </a:r>
            </a:p>
          </p:txBody>
        </p:sp>
        <p:sp>
          <p:nvSpPr>
            <p:cNvPr id="99" name="Metin kutusu 62"/>
            <p:cNvSpPr txBox="1"/>
            <p:nvPr/>
          </p:nvSpPr>
          <p:spPr>
            <a:xfrm>
              <a:off x="228244" y="2279644"/>
              <a:ext cx="1520864" cy="461665"/>
            </a:xfrm>
            <a:prstGeom prst="rect">
              <a:avLst/>
            </a:prstGeom>
            <a:noFill/>
          </p:spPr>
          <p:txBody>
            <a:bodyPr wrap="square" rtlCol="0">
              <a:spAutoFit/>
            </a:bodyPr>
            <a:lstStyle/>
            <a:p>
              <a:pPr algn="ctr"/>
              <a:r>
                <a:rPr lang="tr-TR" sz="1200" dirty="0">
                  <a:latin typeface="Arial" panose="020B0604020202020204" pitchFamily="34" charset="0"/>
                  <a:cs typeface="Arial" panose="020B0604020202020204" pitchFamily="34" charset="0"/>
                </a:rPr>
                <a:t>Tur</a:t>
              </a:r>
              <a:r>
                <a:rPr lang="en-US" sz="1200" dirty="0">
                  <a:latin typeface="Arial" panose="020B0604020202020204" pitchFamily="34" charset="0"/>
                  <a:cs typeface="Arial" panose="020B0604020202020204" pitchFamily="34" charset="0"/>
                </a:rPr>
                <a:t>kish Airlines</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was</a:t>
              </a:r>
              <a:r>
                <a:rPr lang="en-US" sz="1200" dirty="0">
                  <a:latin typeface="Arial" panose="020B0604020202020204" pitchFamily="34" charset="0"/>
                  <a:cs typeface="Arial" panose="020B0604020202020204" pitchFamily="34" charset="0"/>
                </a:rPr>
                <a:t> founded</a:t>
              </a:r>
              <a:endParaRPr lang="tr-TR" sz="1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7" name="Straight Connector 6">
              <a:extLst>
                <a:ext uri="{FF2B5EF4-FFF2-40B4-BE49-F238E27FC236}">
                  <a16:creationId xmlns:a16="http://schemas.microsoft.com/office/drawing/2014/main" id="{6AF5C563-DA34-BE13-E33C-9043F3B917CD}"/>
                </a:ext>
              </a:extLst>
            </p:cNvPr>
            <p:cNvCxnSpPr>
              <a:cxnSpLocks/>
            </p:cNvCxnSpPr>
            <p:nvPr/>
          </p:nvCxnSpPr>
          <p:spPr>
            <a:xfrm flipV="1">
              <a:off x="988676" y="2710775"/>
              <a:ext cx="0" cy="714669"/>
            </a:xfrm>
            <a:prstGeom prst="line">
              <a:avLst/>
            </a:prstGeom>
          </p:spPr>
          <p:style>
            <a:lnRef idx="2">
              <a:schemeClr val="dk1"/>
            </a:lnRef>
            <a:fillRef idx="0">
              <a:schemeClr val="dk1"/>
            </a:fillRef>
            <a:effectRef idx="1">
              <a:schemeClr val="dk1"/>
            </a:effectRef>
            <a:fontRef idx="minor">
              <a:schemeClr val="tx1"/>
            </a:fontRef>
          </p:style>
        </p:cxnSp>
      </p:grpSp>
      <p:grpSp>
        <p:nvGrpSpPr>
          <p:cNvPr id="12" name="Group 11">
            <a:extLst>
              <a:ext uri="{FF2B5EF4-FFF2-40B4-BE49-F238E27FC236}">
                <a16:creationId xmlns:a16="http://schemas.microsoft.com/office/drawing/2014/main" id="{66ED6943-C5AE-E758-A09A-B8EC47C846F3}"/>
              </a:ext>
            </a:extLst>
          </p:cNvPr>
          <p:cNvGrpSpPr/>
          <p:nvPr/>
        </p:nvGrpSpPr>
        <p:grpSpPr>
          <a:xfrm>
            <a:off x="636819" y="3236911"/>
            <a:ext cx="1697889" cy="2143490"/>
            <a:chOff x="1247130" y="3151769"/>
            <a:chExt cx="1697889" cy="2143490"/>
          </a:xfrm>
        </p:grpSpPr>
        <p:pic>
          <p:nvPicPr>
            <p:cNvPr id="77" name="Resim 42"/>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1934056" y="3573581"/>
              <a:ext cx="324036" cy="313978"/>
            </a:xfrm>
            <a:prstGeom prst="rect">
              <a:avLst/>
            </a:prstGeom>
            <a:effectLst>
              <a:outerShdw blurRad="50800" dist="38100" dir="10800000" algn="r" rotWithShape="0">
                <a:prstClr val="black">
                  <a:alpha val="40000"/>
                </a:prstClr>
              </a:outerShdw>
            </a:effectLst>
          </p:spPr>
        </p:pic>
        <p:sp>
          <p:nvSpPr>
            <p:cNvPr id="82" name="Metin kutusu 56"/>
            <p:cNvSpPr txBox="1"/>
            <p:nvPr/>
          </p:nvSpPr>
          <p:spPr>
            <a:xfrm>
              <a:off x="1772038" y="3151769"/>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defPPr>
                <a:defRPr lang="en-US"/>
              </a:defPPr>
              <a:lvl1pPr algn="ctr">
                <a:defRPr sz="1400" b="1">
                  <a:latin typeface="Museo"/>
                </a:defRPr>
              </a:lvl1pPr>
            </a:lstStyle>
            <a:p>
              <a:r>
                <a:rPr lang="tr-TR" dirty="0"/>
                <a:t>1936</a:t>
              </a:r>
            </a:p>
          </p:txBody>
        </p:sp>
        <p:sp>
          <p:nvSpPr>
            <p:cNvPr id="88" name="Metin kutusu 48"/>
            <p:cNvSpPr txBox="1"/>
            <p:nvPr/>
          </p:nvSpPr>
          <p:spPr>
            <a:xfrm>
              <a:off x="1247130" y="4833594"/>
              <a:ext cx="1697889" cy="461665"/>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First international cargo was </a:t>
              </a:r>
              <a:r>
                <a:rPr lang="en-US" sz="1200" dirty="0" err="1">
                  <a:latin typeface="Arial" panose="020B0604020202020204" pitchFamily="34" charset="0"/>
                  <a:cs typeface="Arial" panose="020B0604020202020204" pitchFamily="34" charset="0"/>
                </a:rPr>
                <a:t>carrie</a:t>
              </a:r>
              <a:r>
                <a:rPr lang="tr-TR" sz="1200" dirty="0">
                  <a:latin typeface="Arial" panose="020B0604020202020204" pitchFamily="34" charset="0"/>
                  <a:cs typeface="Arial" panose="020B0604020202020204" pitchFamily="34" charset="0"/>
                </a:rPr>
                <a:t>d</a:t>
              </a:r>
              <a:endParaRPr lang="tr-TR" sz="1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A1E100A4-2D52-8364-587A-5484462E0B62}"/>
                </a:ext>
              </a:extLst>
            </p:cNvPr>
            <p:cNvCxnSpPr>
              <a:cxnSpLocks/>
            </p:cNvCxnSpPr>
            <p:nvPr/>
          </p:nvCxnSpPr>
          <p:spPr>
            <a:xfrm flipV="1">
              <a:off x="2096074" y="4045749"/>
              <a:ext cx="0" cy="714669"/>
            </a:xfrm>
            <a:prstGeom prst="line">
              <a:avLst/>
            </a:prstGeom>
          </p:spPr>
          <p:style>
            <a:lnRef idx="2">
              <a:schemeClr val="dk1"/>
            </a:lnRef>
            <a:fillRef idx="0">
              <a:schemeClr val="dk1"/>
            </a:fillRef>
            <a:effectRef idx="1">
              <a:schemeClr val="dk1"/>
            </a:effectRef>
            <a:fontRef idx="minor">
              <a:schemeClr val="tx1"/>
            </a:fontRef>
          </p:style>
        </p:cxnSp>
      </p:grpSp>
      <p:grpSp>
        <p:nvGrpSpPr>
          <p:cNvPr id="13" name="Group 12">
            <a:extLst>
              <a:ext uri="{FF2B5EF4-FFF2-40B4-BE49-F238E27FC236}">
                <a16:creationId xmlns:a16="http://schemas.microsoft.com/office/drawing/2014/main" id="{8ECDB079-1FB2-214A-B03A-35F3DE3B2A3D}"/>
              </a:ext>
            </a:extLst>
          </p:cNvPr>
          <p:cNvGrpSpPr/>
          <p:nvPr/>
        </p:nvGrpSpPr>
        <p:grpSpPr>
          <a:xfrm>
            <a:off x="1528409" y="2370300"/>
            <a:ext cx="1537660" cy="2089425"/>
            <a:chOff x="2177612" y="2279644"/>
            <a:chExt cx="1537660" cy="2089425"/>
          </a:xfrm>
        </p:grpSpPr>
        <p:pic>
          <p:nvPicPr>
            <p:cNvPr id="73" name="Resim 38"/>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2784424" y="3573581"/>
              <a:ext cx="324036" cy="313978"/>
            </a:xfrm>
            <a:prstGeom prst="rect">
              <a:avLst/>
            </a:prstGeom>
            <a:effectLst>
              <a:outerShdw blurRad="50800" dist="38100" dir="10800000" algn="r" rotWithShape="0">
                <a:prstClr val="black">
                  <a:alpha val="40000"/>
                </a:prstClr>
              </a:outerShdw>
            </a:effectLst>
          </p:spPr>
        </p:pic>
        <p:sp>
          <p:nvSpPr>
            <p:cNvPr id="83" name="Metin kutusu 57"/>
            <p:cNvSpPr txBox="1"/>
            <p:nvPr/>
          </p:nvSpPr>
          <p:spPr>
            <a:xfrm>
              <a:off x="2622406" y="4061292"/>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defPPr>
                <a:defRPr lang="en-US"/>
              </a:defPPr>
              <a:lvl1pPr algn="ctr">
                <a:defRPr sz="1400" b="1">
                  <a:latin typeface="Museo"/>
                </a:defRPr>
              </a:lvl1pPr>
            </a:lstStyle>
            <a:p>
              <a:r>
                <a:rPr lang="tr-TR" dirty="0"/>
                <a:t>1972</a:t>
              </a:r>
            </a:p>
          </p:txBody>
        </p:sp>
        <p:cxnSp>
          <p:nvCxnSpPr>
            <p:cNvPr id="70" name="Straight Connector 69">
              <a:extLst>
                <a:ext uri="{FF2B5EF4-FFF2-40B4-BE49-F238E27FC236}">
                  <a16:creationId xmlns:a16="http://schemas.microsoft.com/office/drawing/2014/main" id="{2D2229EF-59AD-DD04-E01A-9B1A2FA1081F}"/>
                </a:ext>
              </a:extLst>
            </p:cNvPr>
            <p:cNvCxnSpPr>
              <a:cxnSpLocks/>
            </p:cNvCxnSpPr>
            <p:nvPr/>
          </p:nvCxnSpPr>
          <p:spPr>
            <a:xfrm flipV="1">
              <a:off x="2946442" y="2710775"/>
              <a:ext cx="0" cy="714669"/>
            </a:xfrm>
            <a:prstGeom prst="line">
              <a:avLst/>
            </a:prstGeom>
          </p:spPr>
          <p:style>
            <a:lnRef idx="2">
              <a:schemeClr val="dk1"/>
            </a:lnRef>
            <a:fillRef idx="0">
              <a:schemeClr val="dk1"/>
            </a:fillRef>
            <a:effectRef idx="1">
              <a:schemeClr val="dk1"/>
            </a:effectRef>
            <a:fontRef idx="minor">
              <a:schemeClr val="tx1"/>
            </a:fontRef>
          </p:style>
        </p:cxnSp>
        <p:sp>
          <p:nvSpPr>
            <p:cNvPr id="74" name="Metin kutusu 62">
              <a:extLst>
                <a:ext uri="{FF2B5EF4-FFF2-40B4-BE49-F238E27FC236}">
                  <a16:creationId xmlns:a16="http://schemas.microsoft.com/office/drawing/2014/main" id="{968AA429-002F-7394-55ED-A11D6468F183}"/>
                </a:ext>
              </a:extLst>
            </p:cNvPr>
            <p:cNvSpPr txBox="1"/>
            <p:nvPr/>
          </p:nvSpPr>
          <p:spPr>
            <a:xfrm>
              <a:off x="2177612" y="2279644"/>
              <a:ext cx="1537660" cy="461665"/>
            </a:xfrm>
            <a:prstGeom prst="rect">
              <a:avLst/>
            </a:prstGeom>
            <a:noFill/>
          </p:spPr>
          <p:txBody>
            <a:bodyPr wrap="square" rtlCol="0">
              <a:spAutoFit/>
            </a:bodyPr>
            <a:lstStyle/>
            <a:p>
              <a:pPr algn="ctr"/>
              <a:r>
                <a:rPr lang="tr-TR" sz="1200" dirty="0">
                  <a:solidFill>
                    <a:schemeClr val="tx1">
                      <a:lumMod val="95000"/>
                      <a:lumOff val="5000"/>
                    </a:schemeClr>
                  </a:solidFill>
                  <a:latin typeface="Arial" panose="020B0604020202020204" pitchFamily="34" charset="0"/>
                  <a:cs typeface="Arial" panose="020B0604020202020204" pitchFamily="34" charset="0"/>
                </a:rPr>
                <a:t>2 C-47 </a:t>
              </a:r>
              <a:r>
                <a:rPr lang="tr-TR" sz="1200" dirty="0" err="1">
                  <a:solidFill>
                    <a:schemeClr val="tx1">
                      <a:lumMod val="95000"/>
                      <a:lumOff val="5000"/>
                    </a:schemeClr>
                  </a:solidFill>
                  <a:latin typeface="Arial" panose="020B0604020202020204" pitchFamily="34" charset="0"/>
                  <a:cs typeface="Arial" panose="020B0604020202020204" pitchFamily="34" charset="0"/>
                </a:rPr>
                <a:t>cargo</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plane</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joined</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the</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fleet</a:t>
              </a:r>
              <a:endParaRPr lang="tr-TR" sz="1200" dirty="0">
                <a:solidFill>
                  <a:schemeClr val="tx1">
                    <a:lumMod val="95000"/>
                    <a:lumOff val="5000"/>
                  </a:schemeClr>
                </a:solidFill>
                <a:latin typeface="Arial" panose="020B0604020202020204" pitchFamily="34" charset="0"/>
                <a:cs typeface="Arial" panose="020B0604020202020204" pitchFamily="34" charset="0"/>
              </a:endParaRPr>
            </a:p>
          </p:txBody>
        </p:sp>
      </p:grpSp>
      <p:grpSp>
        <p:nvGrpSpPr>
          <p:cNvPr id="14" name="Group 13">
            <a:extLst>
              <a:ext uri="{FF2B5EF4-FFF2-40B4-BE49-F238E27FC236}">
                <a16:creationId xmlns:a16="http://schemas.microsoft.com/office/drawing/2014/main" id="{EEF8E52E-4812-A509-6655-E46177394201}"/>
              </a:ext>
            </a:extLst>
          </p:cNvPr>
          <p:cNvGrpSpPr/>
          <p:nvPr/>
        </p:nvGrpSpPr>
        <p:grpSpPr>
          <a:xfrm>
            <a:off x="2380869" y="3274958"/>
            <a:ext cx="1667490" cy="2328156"/>
            <a:chOff x="3284648" y="3151769"/>
            <a:chExt cx="1667490" cy="2328156"/>
          </a:xfrm>
        </p:grpSpPr>
        <p:pic>
          <p:nvPicPr>
            <p:cNvPr id="76" name="Resim 41"/>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3956375" y="3573581"/>
              <a:ext cx="324036" cy="313978"/>
            </a:xfrm>
            <a:prstGeom prst="rect">
              <a:avLst/>
            </a:prstGeom>
            <a:effectLst>
              <a:outerShdw blurRad="50800" dist="38100" dir="10800000" algn="r" rotWithShape="0">
                <a:prstClr val="black">
                  <a:alpha val="40000"/>
                </a:prstClr>
              </a:outerShdw>
            </a:effectLst>
          </p:spPr>
        </p:pic>
        <p:sp>
          <p:nvSpPr>
            <p:cNvPr id="87" name="Metin kutusu 61"/>
            <p:cNvSpPr txBox="1"/>
            <p:nvPr/>
          </p:nvSpPr>
          <p:spPr>
            <a:xfrm>
              <a:off x="3794357" y="3151769"/>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2000</a:t>
              </a:r>
            </a:p>
          </p:txBody>
        </p:sp>
        <p:sp>
          <p:nvSpPr>
            <p:cNvPr id="90" name="Metin kutusu 50"/>
            <p:cNvSpPr txBox="1"/>
            <p:nvPr/>
          </p:nvSpPr>
          <p:spPr>
            <a:xfrm>
              <a:off x="3284648" y="4833594"/>
              <a:ext cx="1667490" cy="646331"/>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Turkish </a:t>
              </a:r>
              <a:r>
                <a:rPr lang="tr-TR" sz="1200" dirty="0" err="1">
                  <a:latin typeface="Arial" panose="020B0604020202020204" pitchFamily="34" charset="0"/>
                  <a:cs typeface="Arial" panose="020B0604020202020204" pitchFamily="34" charset="0"/>
                </a:rPr>
                <a:t>Airlines</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sub-brand</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Turkish</a:t>
              </a:r>
              <a:r>
                <a:rPr lang="tr-TR"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Cargo was established</a:t>
              </a:r>
            </a:p>
          </p:txBody>
        </p:sp>
        <p:cxnSp>
          <p:nvCxnSpPr>
            <p:cNvPr id="84" name="Straight Connector 83">
              <a:extLst>
                <a:ext uri="{FF2B5EF4-FFF2-40B4-BE49-F238E27FC236}">
                  <a16:creationId xmlns:a16="http://schemas.microsoft.com/office/drawing/2014/main" id="{45DEB831-1637-E643-074E-0DE6EE04B83D}"/>
                </a:ext>
              </a:extLst>
            </p:cNvPr>
            <p:cNvCxnSpPr>
              <a:cxnSpLocks/>
            </p:cNvCxnSpPr>
            <p:nvPr/>
          </p:nvCxnSpPr>
          <p:spPr>
            <a:xfrm flipV="1">
              <a:off x="4118393" y="4045749"/>
              <a:ext cx="0" cy="714669"/>
            </a:xfrm>
            <a:prstGeom prst="line">
              <a:avLst/>
            </a:prstGeom>
          </p:spPr>
          <p:style>
            <a:lnRef idx="2">
              <a:schemeClr val="dk1"/>
            </a:lnRef>
            <a:fillRef idx="0">
              <a:schemeClr val="dk1"/>
            </a:fillRef>
            <a:effectRef idx="1">
              <a:schemeClr val="dk1"/>
            </a:effectRef>
            <a:fontRef idx="minor">
              <a:schemeClr val="tx1"/>
            </a:fontRef>
          </p:style>
        </p:cxnSp>
      </p:grpSp>
      <p:grpSp>
        <p:nvGrpSpPr>
          <p:cNvPr id="17" name="Group 16">
            <a:extLst>
              <a:ext uri="{FF2B5EF4-FFF2-40B4-BE49-F238E27FC236}">
                <a16:creationId xmlns:a16="http://schemas.microsoft.com/office/drawing/2014/main" id="{AE6FCF57-5FE0-8702-486F-FD5C2C51A130}"/>
              </a:ext>
            </a:extLst>
          </p:cNvPr>
          <p:cNvGrpSpPr/>
          <p:nvPr/>
        </p:nvGrpSpPr>
        <p:grpSpPr>
          <a:xfrm>
            <a:off x="4552997" y="3326196"/>
            <a:ext cx="1442629" cy="2143490"/>
            <a:chOff x="5353719" y="3151769"/>
            <a:chExt cx="1442629" cy="2143490"/>
          </a:xfrm>
        </p:grpSpPr>
        <p:sp>
          <p:nvSpPr>
            <p:cNvPr id="93" name="Metin kutusu 70"/>
            <p:cNvSpPr txBox="1"/>
            <p:nvPr/>
          </p:nvSpPr>
          <p:spPr>
            <a:xfrm>
              <a:off x="5750997" y="3151769"/>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2017</a:t>
              </a:r>
            </a:p>
          </p:txBody>
        </p:sp>
        <p:grpSp>
          <p:nvGrpSpPr>
            <p:cNvPr id="16" name="Group 15">
              <a:extLst>
                <a:ext uri="{FF2B5EF4-FFF2-40B4-BE49-F238E27FC236}">
                  <a16:creationId xmlns:a16="http://schemas.microsoft.com/office/drawing/2014/main" id="{29734770-46C0-2005-EDC4-E41F723A65AA}"/>
                </a:ext>
              </a:extLst>
            </p:cNvPr>
            <p:cNvGrpSpPr/>
            <p:nvPr/>
          </p:nvGrpSpPr>
          <p:grpSpPr>
            <a:xfrm>
              <a:off x="5353719" y="3573581"/>
              <a:ext cx="1442629" cy="1721678"/>
              <a:chOff x="5353719" y="3573581"/>
              <a:chExt cx="1442629" cy="1721678"/>
            </a:xfrm>
          </p:grpSpPr>
          <p:pic>
            <p:nvPicPr>
              <p:cNvPr id="92" name="Resim 68"/>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5913015" y="3573581"/>
                <a:ext cx="324036" cy="313978"/>
              </a:xfrm>
              <a:prstGeom prst="rect">
                <a:avLst/>
              </a:prstGeom>
              <a:effectLst>
                <a:outerShdw blurRad="50800" dist="38100" dir="10800000" algn="r" rotWithShape="0">
                  <a:prstClr val="black">
                    <a:alpha val="40000"/>
                  </a:prstClr>
                </a:outerShdw>
              </a:effectLst>
            </p:spPr>
          </p:pic>
          <p:sp>
            <p:nvSpPr>
              <p:cNvPr id="94" name="Metin kutusu 52"/>
              <p:cNvSpPr txBox="1"/>
              <p:nvPr/>
            </p:nvSpPr>
            <p:spPr>
              <a:xfrm>
                <a:off x="5353719" y="4833594"/>
                <a:ext cx="1442629" cy="461665"/>
              </a:xfrm>
              <a:prstGeom prst="rect">
                <a:avLst/>
              </a:prstGeom>
              <a:noFill/>
            </p:spPr>
            <p:txBody>
              <a:bodyPr wrap="square" rtlCol="0">
                <a:spAutoFit/>
              </a:bodyPr>
              <a:lstStyle/>
              <a:p>
                <a:pPr algn="ctr"/>
                <a:r>
                  <a:rPr lang="tr-TR" sz="1200" dirty="0">
                    <a:latin typeface="Arial" panose="020B0604020202020204" pitchFamily="34" charset="0"/>
                    <a:cs typeface="Arial" panose="020B0604020202020204" pitchFamily="34" charset="0"/>
                  </a:rPr>
                  <a:t>First B777F </a:t>
                </a:r>
                <a:r>
                  <a:rPr lang="tr-TR" sz="1200" dirty="0" err="1">
                    <a:latin typeface="Arial" panose="020B0604020202020204" pitchFamily="34" charset="0"/>
                    <a:cs typeface="Arial" panose="020B0604020202020204" pitchFamily="34" charset="0"/>
                  </a:rPr>
                  <a:t>joined</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the</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fleet</a:t>
                </a:r>
                <a:endParaRPr lang="tr-TR" sz="1200" dirty="0">
                  <a:latin typeface="Arial" panose="020B0604020202020204" pitchFamily="34" charset="0"/>
                  <a:cs typeface="Arial" panose="020B0604020202020204" pitchFamily="34" charset="0"/>
                </a:endParaRPr>
              </a:p>
            </p:txBody>
          </p:sp>
          <p:cxnSp>
            <p:nvCxnSpPr>
              <p:cNvPr id="86" name="Straight Connector 85">
                <a:extLst>
                  <a:ext uri="{FF2B5EF4-FFF2-40B4-BE49-F238E27FC236}">
                    <a16:creationId xmlns:a16="http://schemas.microsoft.com/office/drawing/2014/main" id="{DB05B471-E67A-4A68-FF0A-BD1110824196}"/>
                  </a:ext>
                </a:extLst>
              </p:cNvPr>
              <p:cNvCxnSpPr>
                <a:cxnSpLocks/>
              </p:cNvCxnSpPr>
              <p:nvPr/>
            </p:nvCxnSpPr>
            <p:spPr>
              <a:xfrm flipV="1">
                <a:off x="6075033" y="4045749"/>
                <a:ext cx="0" cy="714669"/>
              </a:xfrm>
              <a:prstGeom prst="line">
                <a:avLst/>
              </a:prstGeom>
            </p:spPr>
            <p:style>
              <a:lnRef idx="2">
                <a:schemeClr val="dk1"/>
              </a:lnRef>
              <a:fillRef idx="0">
                <a:schemeClr val="dk1"/>
              </a:fillRef>
              <a:effectRef idx="1">
                <a:schemeClr val="dk1"/>
              </a:effectRef>
              <a:fontRef idx="minor">
                <a:schemeClr val="tx1"/>
              </a:fontRef>
            </p:style>
          </p:cxnSp>
        </p:grpSp>
      </p:grpSp>
      <p:grpSp>
        <p:nvGrpSpPr>
          <p:cNvPr id="15" name="Group 14">
            <a:extLst>
              <a:ext uri="{FF2B5EF4-FFF2-40B4-BE49-F238E27FC236}">
                <a16:creationId xmlns:a16="http://schemas.microsoft.com/office/drawing/2014/main" id="{705983C6-40E4-CDD6-AD39-B11F894B1C05}"/>
              </a:ext>
            </a:extLst>
          </p:cNvPr>
          <p:cNvGrpSpPr/>
          <p:nvPr/>
        </p:nvGrpSpPr>
        <p:grpSpPr>
          <a:xfrm>
            <a:off x="5572808" y="2133851"/>
            <a:ext cx="1461085" cy="2369324"/>
            <a:chOff x="4344086" y="1999745"/>
            <a:chExt cx="1461085" cy="2369324"/>
          </a:xfrm>
        </p:grpSpPr>
        <p:pic>
          <p:nvPicPr>
            <p:cNvPr id="75" name="Resim 40"/>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4896099" y="3573581"/>
              <a:ext cx="324036" cy="313978"/>
            </a:xfrm>
            <a:prstGeom prst="rect">
              <a:avLst/>
            </a:prstGeom>
            <a:effectLst>
              <a:outerShdw blurRad="50800" dist="38100" dir="10800000" algn="r" rotWithShape="0">
                <a:prstClr val="black">
                  <a:alpha val="40000"/>
                </a:prstClr>
              </a:outerShdw>
            </a:effectLst>
          </p:spPr>
        </p:pic>
        <p:sp>
          <p:nvSpPr>
            <p:cNvPr id="85" name="Metin kutusu 59"/>
            <p:cNvSpPr txBox="1"/>
            <p:nvPr/>
          </p:nvSpPr>
          <p:spPr>
            <a:xfrm>
              <a:off x="4734081" y="4061292"/>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2019</a:t>
              </a:r>
            </a:p>
          </p:txBody>
        </p:sp>
        <p:sp>
          <p:nvSpPr>
            <p:cNvPr id="97" name="Metin kutusu 4096"/>
            <p:cNvSpPr txBox="1"/>
            <p:nvPr/>
          </p:nvSpPr>
          <p:spPr>
            <a:xfrm>
              <a:off x="4344086" y="1999745"/>
              <a:ext cx="1461085" cy="830997"/>
            </a:xfrm>
            <a:prstGeom prst="rect">
              <a:avLst/>
            </a:prstGeom>
            <a:noFill/>
          </p:spPr>
          <p:txBody>
            <a:bodyPr wrap="square" rtlCol="0">
              <a:spAutoFit/>
            </a:bodyPr>
            <a:lstStyle/>
            <a:p>
              <a:pPr algn="ctr"/>
              <a:r>
                <a:rPr lang="tr-TR" sz="1200" dirty="0" err="1">
                  <a:latin typeface="Arial" panose="020B0604020202020204" pitchFamily="34" charset="0"/>
                  <a:cs typeface="Arial" panose="020B0604020202020204" pitchFamily="34" charset="0"/>
                </a:rPr>
                <a:t>Our</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dual-hub</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operations</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started</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after</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moving</a:t>
              </a:r>
              <a:r>
                <a:rPr lang="tr-TR" sz="1200" dirty="0">
                  <a:latin typeface="Arial" panose="020B0604020202020204" pitchFamily="34" charset="0"/>
                  <a:cs typeface="Arial" panose="020B0604020202020204" pitchFamily="34" charset="0"/>
                </a:rPr>
                <a:t> </a:t>
              </a:r>
              <a:r>
                <a:rPr lang="tr-TR" sz="1200" dirty="0" err="1">
                  <a:latin typeface="Arial" panose="020B0604020202020204" pitchFamily="34" charset="0"/>
                  <a:cs typeface="Arial" panose="020B0604020202020204" pitchFamily="34" charset="0"/>
                </a:rPr>
                <a:t>to</a:t>
              </a:r>
              <a:r>
                <a:rPr lang="tr-TR" sz="1200" dirty="0">
                  <a:latin typeface="Arial" panose="020B0604020202020204" pitchFamily="34" charset="0"/>
                  <a:cs typeface="Arial" panose="020B0604020202020204" pitchFamily="34" charset="0"/>
                </a:rPr>
                <a:t> Istanbul </a:t>
              </a:r>
              <a:r>
                <a:rPr lang="tr-TR" sz="1200" dirty="0" err="1">
                  <a:latin typeface="Arial" panose="020B0604020202020204" pitchFamily="34" charset="0"/>
                  <a:cs typeface="Arial" panose="020B0604020202020204" pitchFamily="34" charset="0"/>
                </a:rPr>
                <a:t>Airport</a:t>
              </a:r>
              <a:endParaRPr lang="tr-TR" sz="1200" dirty="0">
                <a:latin typeface="Arial" panose="020B0604020202020204" pitchFamily="34" charset="0"/>
                <a:cs typeface="Arial" panose="020B0604020202020204" pitchFamily="34" charset="0"/>
              </a:endParaRPr>
            </a:p>
          </p:txBody>
        </p:sp>
        <p:cxnSp>
          <p:nvCxnSpPr>
            <p:cNvPr id="106" name="Straight Connector 105">
              <a:extLst>
                <a:ext uri="{FF2B5EF4-FFF2-40B4-BE49-F238E27FC236}">
                  <a16:creationId xmlns:a16="http://schemas.microsoft.com/office/drawing/2014/main" id="{7628E1BC-719E-8273-3932-4B2D04179A5F}"/>
                </a:ext>
              </a:extLst>
            </p:cNvPr>
            <p:cNvCxnSpPr>
              <a:cxnSpLocks/>
            </p:cNvCxnSpPr>
            <p:nvPr/>
          </p:nvCxnSpPr>
          <p:spPr>
            <a:xfrm flipV="1">
              <a:off x="5058117" y="2710775"/>
              <a:ext cx="0" cy="714669"/>
            </a:xfrm>
            <a:prstGeom prst="line">
              <a:avLst/>
            </a:prstGeom>
          </p:spPr>
          <p:style>
            <a:lnRef idx="2">
              <a:schemeClr val="dk1"/>
            </a:lnRef>
            <a:fillRef idx="0">
              <a:schemeClr val="dk1"/>
            </a:fillRef>
            <a:effectRef idx="1">
              <a:schemeClr val="dk1"/>
            </a:effectRef>
            <a:fontRef idx="minor">
              <a:schemeClr val="tx1"/>
            </a:fontRef>
          </p:style>
        </p:cxnSp>
      </p:grpSp>
      <p:grpSp>
        <p:nvGrpSpPr>
          <p:cNvPr id="68" name="Group 67">
            <a:extLst>
              <a:ext uri="{FF2B5EF4-FFF2-40B4-BE49-F238E27FC236}">
                <a16:creationId xmlns:a16="http://schemas.microsoft.com/office/drawing/2014/main" id="{59B26BCC-C97C-49C6-B316-FC0A3C9A62E5}"/>
              </a:ext>
            </a:extLst>
          </p:cNvPr>
          <p:cNvGrpSpPr/>
          <p:nvPr/>
        </p:nvGrpSpPr>
        <p:grpSpPr>
          <a:xfrm>
            <a:off x="8343559" y="1976617"/>
            <a:ext cx="1744241" cy="2762606"/>
            <a:chOff x="7883433" y="1900950"/>
            <a:chExt cx="1744241" cy="2762606"/>
          </a:xfrm>
        </p:grpSpPr>
        <p:sp>
          <p:nvSpPr>
            <p:cNvPr id="71" name="Metin kutusu 70">
              <a:extLst>
                <a:ext uri="{FF2B5EF4-FFF2-40B4-BE49-F238E27FC236}">
                  <a16:creationId xmlns:a16="http://schemas.microsoft.com/office/drawing/2014/main" id="{472DF9F1-4CAE-4E4C-8022-7D02F042CF70}"/>
                </a:ext>
              </a:extLst>
            </p:cNvPr>
            <p:cNvSpPr txBox="1"/>
            <p:nvPr/>
          </p:nvSpPr>
          <p:spPr>
            <a:xfrm>
              <a:off x="8411847" y="3173731"/>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2023</a:t>
              </a:r>
            </a:p>
          </p:txBody>
        </p:sp>
        <p:sp>
          <p:nvSpPr>
            <p:cNvPr id="78" name="Metin kutusu 52">
              <a:extLst>
                <a:ext uri="{FF2B5EF4-FFF2-40B4-BE49-F238E27FC236}">
                  <a16:creationId xmlns:a16="http://schemas.microsoft.com/office/drawing/2014/main" id="{3C3F11C9-1C67-418B-9C87-BEED8120FCD5}"/>
                </a:ext>
              </a:extLst>
            </p:cNvPr>
            <p:cNvSpPr txBox="1"/>
            <p:nvPr/>
          </p:nvSpPr>
          <p:spPr>
            <a:xfrm>
              <a:off x="7883433" y="1900950"/>
              <a:ext cx="1744241" cy="246221"/>
            </a:xfrm>
            <a:prstGeom prst="rect">
              <a:avLst/>
            </a:prstGeom>
            <a:noFill/>
          </p:spPr>
          <p:txBody>
            <a:bodyPr wrap="square" rtlCol="0">
              <a:spAutoFit/>
            </a:bodyPr>
            <a:lstStyle/>
            <a:p>
              <a:pPr algn="ctr"/>
              <a:endParaRPr lang="tr-TR" sz="1000" dirty="0">
                <a:latin typeface="Arial" panose="020B0604020202020204" pitchFamily="34" charset="0"/>
                <a:cs typeface="Arial" panose="020B0604020202020204" pitchFamily="34" charset="0"/>
              </a:endParaRPr>
            </a:p>
          </p:txBody>
        </p:sp>
        <p:pic>
          <p:nvPicPr>
            <p:cNvPr id="91" name="Resim 40">
              <a:extLst>
                <a:ext uri="{FF2B5EF4-FFF2-40B4-BE49-F238E27FC236}">
                  <a16:creationId xmlns:a16="http://schemas.microsoft.com/office/drawing/2014/main" id="{623F8DC4-566B-45DA-9E8C-26D6647DDA8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8593535" y="3572092"/>
              <a:ext cx="324036" cy="313978"/>
            </a:xfrm>
            <a:prstGeom prst="rect">
              <a:avLst/>
            </a:prstGeom>
            <a:effectLst>
              <a:outerShdw blurRad="50800" dist="38100" dir="10800000" algn="r" rotWithShape="0">
                <a:prstClr val="black">
                  <a:alpha val="40000"/>
                </a:prstClr>
              </a:outerShdw>
            </a:effectLst>
          </p:spPr>
        </p:pic>
        <p:cxnSp>
          <p:nvCxnSpPr>
            <p:cNvPr id="95" name="Straight Connector 94">
              <a:extLst>
                <a:ext uri="{FF2B5EF4-FFF2-40B4-BE49-F238E27FC236}">
                  <a16:creationId xmlns:a16="http://schemas.microsoft.com/office/drawing/2014/main" id="{1D0512AB-AA63-4F11-A5B1-6608C7B73C83}"/>
                </a:ext>
              </a:extLst>
            </p:cNvPr>
            <p:cNvCxnSpPr>
              <a:cxnSpLocks/>
            </p:cNvCxnSpPr>
            <p:nvPr/>
          </p:nvCxnSpPr>
          <p:spPr>
            <a:xfrm flipV="1">
              <a:off x="8763607" y="3948887"/>
              <a:ext cx="0" cy="714669"/>
            </a:xfrm>
            <a:prstGeom prst="line">
              <a:avLst/>
            </a:prstGeom>
          </p:spPr>
          <p:style>
            <a:lnRef idx="2">
              <a:schemeClr val="dk1"/>
            </a:lnRef>
            <a:fillRef idx="0">
              <a:schemeClr val="dk1"/>
            </a:fillRef>
            <a:effectRef idx="1">
              <a:schemeClr val="dk1"/>
            </a:effectRef>
            <a:fontRef idx="minor">
              <a:schemeClr val="tx1"/>
            </a:fontRef>
          </p:style>
        </p:cxnSp>
      </p:grpSp>
      <p:grpSp>
        <p:nvGrpSpPr>
          <p:cNvPr id="109" name="Group 108">
            <a:extLst>
              <a:ext uri="{FF2B5EF4-FFF2-40B4-BE49-F238E27FC236}">
                <a16:creationId xmlns:a16="http://schemas.microsoft.com/office/drawing/2014/main" id="{D186BA38-015B-46D7-92F3-157CEE00608F}"/>
              </a:ext>
            </a:extLst>
          </p:cNvPr>
          <p:cNvGrpSpPr/>
          <p:nvPr/>
        </p:nvGrpSpPr>
        <p:grpSpPr>
          <a:xfrm>
            <a:off x="3554836" y="2431628"/>
            <a:ext cx="1461085" cy="2089425"/>
            <a:chOff x="4327575" y="2279644"/>
            <a:chExt cx="1461085" cy="2089425"/>
          </a:xfrm>
        </p:grpSpPr>
        <p:pic>
          <p:nvPicPr>
            <p:cNvPr id="110" name="Resim 40">
              <a:extLst>
                <a:ext uri="{FF2B5EF4-FFF2-40B4-BE49-F238E27FC236}">
                  <a16:creationId xmlns:a16="http://schemas.microsoft.com/office/drawing/2014/main" id="{B4A43CDA-B6AD-4F3D-AB32-F46BEC00C85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4896099" y="3573581"/>
              <a:ext cx="324036" cy="313978"/>
            </a:xfrm>
            <a:prstGeom prst="rect">
              <a:avLst/>
            </a:prstGeom>
            <a:effectLst>
              <a:outerShdw blurRad="50800" dist="38100" dir="10800000" algn="r" rotWithShape="0">
                <a:prstClr val="black">
                  <a:alpha val="40000"/>
                </a:prstClr>
              </a:outerShdw>
            </a:effectLst>
          </p:spPr>
        </p:pic>
        <p:sp>
          <p:nvSpPr>
            <p:cNvPr id="113" name="Metin kutusu 59">
              <a:extLst>
                <a:ext uri="{FF2B5EF4-FFF2-40B4-BE49-F238E27FC236}">
                  <a16:creationId xmlns:a16="http://schemas.microsoft.com/office/drawing/2014/main" id="{050494C3-08D1-4203-B1BA-40113BE4CAF1}"/>
                </a:ext>
              </a:extLst>
            </p:cNvPr>
            <p:cNvSpPr txBox="1"/>
            <p:nvPr/>
          </p:nvSpPr>
          <p:spPr>
            <a:xfrm>
              <a:off x="4734081" y="4061292"/>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2010</a:t>
              </a:r>
            </a:p>
          </p:txBody>
        </p:sp>
        <p:sp>
          <p:nvSpPr>
            <p:cNvPr id="118" name="Metin kutusu 4096">
              <a:extLst>
                <a:ext uri="{FF2B5EF4-FFF2-40B4-BE49-F238E27FC236}">
                  <a16:creationId xmlns:a16="http://schemas.microsoft.com/office/drawing/2014/main" id="{E2335AFE-1BE7-401A-91EC-79CA7440880D}"/>
                </a:ext>
              </a:extLst>
            </p:cNvPr>
            <p:cNvSpPr txBox="1"/>
            <p:nvPr/>
          </p:nvSpPr>
          <p:spPr>
            <a:xfrm>
              <a:off x="4327575" y="2279644"/>
              <a:ext cx="1461085" cy="461665"/>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First A330F joined the fleet</a:t>
              </a:r>
            </a:p>
          </p:txBody>
        </p:sp>
        <p:cxnSp>
          <p:nvCxnSpPr>
            <p:cNvPr id="120" name="Straight Connector 119">
              <a:extLst>
                <a:ext uri="{FF2B5EF4-FFF2-40B4-BE49-F238E27FC236}">
                  <a16:creationId xmlns:a16="http://schemas.microsoft.com/office/drawing/2014/main" id="{7EFFC0FC-060B-46CE-B60A-9E395B4777E9}"/>
                </a:ext>
              </a:extLst>
            </p:cNvPr>
            <p:cNvCxnSpPr>
              <a:cxnSpLocks/>
            </p:cNvCxnSpPr>
            <p:nvPr/>
          </p:nvCxnSpPr>
          <p:spPr>
            <a:xfrm flipV="1">
              <a:off x="5058117" y="2710775"/>
              <a:ext cx="0" cy="714669"/>
            </a:xfrm>
            <a:prstGeom prst="line">
              <a:avLst/>
            </a:prstGeom>
          </p:spPr>
          <p:style>
            <a:lnRef idx="2">
              <a:schemeClr val="dk1"/>
            </a:lnRef>
            <a:fillRef idx="0">
              <a:schemeClr val="dk1"/>
            </a:fillRef>
            <a:effectRef idx="1">
              <a:schemeClr val="dk1"/>
            </a:effectRef>
            <a:fontRef idx="minor">
              <a:schemeClr val="tx1"/>
            </a:fontRef>
          </p:style>
        </p:cxnSp>
      </p:grpSp>
      <p:grpSp>
        <p:nvGrpSpPr>
          <p:cNvPr id="121" name="Group 120">
            <a:extLst>
              <a:ext uri="{FF2B5EF4-FFF2-40B4-BE49-F238E27FC236}">
                <a16:creationId xmlns:a16="http://schemas.microsoft.com/office/drawing/2014/main" id="{F259C383-7247-4C38-94E6-503DFDDBD131}"/>
              </a:ext>
            </a:extLst>
          </p:cNvPr>
          <p:cNvGrpSpPr/>
          <p:nvPr/>
        </p:nvGrpSpPr>
        <p:grpSpPr>
          <a:xfrm>
            <a:off x="7439315" y="2063408"/>
            <a:ext cx="1442629" cy="2319519"/>
            <a:chOff x="5348313" y="1952175"/>
            <a:chExt cx="1442629" cy="2319519"/>
          </a:xfrm>
        </p:grpSpPr>
        <p:sp>
          <p:nvSpPr>
            <p:cNvPr id="123" name="Metin kutusu 70">
              <a:extLst>
                <a:ext uri="{FF2B5EF4-FFF2-40B4-BE49-F238E27FC236}">
                  <a16:creationId xmlns:a16="http://schemas.microsoft.com/office/drawing/2014/main" id="{E3A19226-C16C-4ABB-BADF-335456942B46}"/>
                </a:ext>
              </a:extLst>
            </p:cNvPr>
            <p:cNvSpPr txBox="1"/>
            <p:nvPr/>
          </p:nvSpPr>
          <p:spPr>
            <a:xfrm>
              <a:off x="5771433" y="3963917"/>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2022</a:t>
              </a:r>
            </a:p>
          </p:txBody>
        </p:sp>
        <p:grpSp>
          <p:nvGrpSpPr>
            <p:cNvPr id="124" name="Group 123">
              <a:extLst>
                <a:ext uri="{FF2B5EF4-FFF2-40B4-BE49-F238E27FC236}">
                  <a16:creationId xmlns:a16="http://schemas.microsoft.com/office/drawing/2014/main" id="{753A48D4-EE1D-4C18-BD41-1429A60ADFB4}"/>
                </a:ext>
              </a:extLst>
            </p:cNvPr>
            <p:cNvGrpSpPr/>
            <p:nvPr/>
          </p:nvGrpSpPr>
          <p:grpSpPr>
            <a:xfrm>
              <a:off x="5348313" y="1952175"/>
              <a:ext cx="1442629" cy="1935384"/>
              <a:chOff x="5348313" y="1952175"/>
              <a:chExt cx="1442629" cy="1935384"/>
            </a:xfrm>
          </p:grpSpPr>
          <p:pic>
            <p:nvPicPr>
              <p:cNvPr id="125" name="Resim 68">
                <a:extLst>
                  <a:ext uri="{FF2B5EF4-FFF2-40B4-BE49-F238E27FC236}">
                    <a16:creationId xmlns:a16="http://schemas.microsoft.com/office/drawing/2014/main" id="{43A68CE1-44C8-40FC-AF9E-E8CFEBDF906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5913015" y="3573581"/>
                <a:ext cx="324036" cy="313978"/>
              </a:xfrm>
              <a:prstGeom prst="rect">
                <a:avLst/>
              </a:prstGeom>
              <a:effectLst>
                <a:outerShdw blurRad="50800" dist="38100" dir="10800000" algn="r" rotWithShape="0">
                  <a:prstClr val="black">
                    <a:alpha val="40000"/>
                  </a:prstClr>
                </a:outerShdw>
              </a:effectLst>
            </p:spPr>
          </p:pic>
          <p:sp>
            <p:nvSpPr>
              <p:cNvPr id="126" name="Metin kutusu 52">
                <a:extLst>
                  <a:ext uri="{FF2B5EF4-FFF2-40B4-BE49-F238E27FC236}">
                    <a16:creationId xmlns:a16="http://schemas.microsoft.com/office/drawing/2014/main" id="{7D7F5198-991C-482E-96CB-7C4D3CF25680}"/>
                  </a:ext>
                </a:extLst>
              </p:cNvPr>
              <p:cNvSpPr txBox="1"/>
              <p:nvPr/>
            </p:nvSpPr>
            <p:spPr>
              <a:xfrm>
                <a:off x="5348313" y="1952175"/>
                <a:ext cx="1442629" cy="830997"/>
              </a:xfrm>
              <a:prstGeom prst="rect">
                <a:avLst/>
              </a:prstGeom>
              <a:noFill/>
            </p:spPr>
            <p:txBody>
              <a:bodyPr wrap="square" rtlCol="0">
                <a:spAutoFit/>
              </a:bodyPr>
              <a:lstStyle/>
              <a:p>
                <a:pPr algn="ctr"/>
                <a:r>
                  <a:rPr lang="en-US" sz="1200" dirty="0">
                    <a:solidFill>
                      <a:schemeClr val="tx1">
                        <a:lumMod val="95000"/>
                        <a:lumOff val="5000"/>
                      </a:schemeClr>
                    </a:solidFill>
                    <a:latin typeface="Arial" panose="020B0604020202020204" pitchFamily="34" charset="0"/>
                    <a:cs typeface="Arial" panose="020B0604020202020204" pitchFamily="34" charset="0"/>
                  </a:rPr>
                  <a:t>All operations were combined in the mega cargo facility </a:t>
                </a:r>
                <a:r>
                  <a:rPr lang="en-US" sz="1200" b="1" dirty="0">
                    <a:solidFill>
                      <a:schemeClr val="tx1">
                        <a:lumMod val="95000"/>
                        <a:lumOff val="5000"/>
                      </a:schemeClr>
                    </a:solidFill>
                    <a:latin typeface="Arial" panose="020B0604020202020204" pitchFamily="34" charset="0"/>
                    <a:cs typeface="Arial" panose="020B0604020202020204" pitchFamily="34" charset="0"/>
                  </a:rPr>
                  <a:t>S</a:t>
                </a:r>
                <a:r>
                  <a:rPr lang="tr-TR" sz="1200" b="1" dirty="0">
                    <a:solidFill>
                      <a:schemeClr val="tx1">
                        <a:lumMod val="95000"/>
                        <a:lumOff val="5000"/>
                      </a:schemeClr>
                    </a:solidFill>
                    <a:latin typeface="Arial" panose="020B0604020202020204" pitchFamily="34" charset="0"/>
                    <a:cs typeface="Arial" panose="020B0604020202020204" pitchFamily="34" charset="0"/>
                  </a:rPr>
                  <a:t>mart</a:t>
                </a:r>
                <a:r>
                  <a:rPr lang="en-US" sz="1200" b="1" dirty="0">
                    <a:solidFill>
                      <a:schemeClr val="tx1">
                        <a:lumMod val="95000"/>
                        <a:lumOff val="5000"/>
                      </a:schemeClr>
                    </a:solidFill>
                    <a:latin typeface="Arial" panose="020B0604020202020204" pitchFamily="34" charset="0"/>
                    <a:cs typeface="Arial" panose="020B0604020202020204" pitchFamily="34" charset="0"/>
                  </a:rPr>
                  <a:t>IST</a:t>
                </a:r>
                <a:endParaRPr lang="tr-TR" sz="1200" b="1"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27" name="Straight Connector 126">
                <a:extLst>
                  <a:ext uri="{FF2B5EF4-FFF2-40B4-BE49-F238E27FC236}">
                    <a16:creationId xmlns:a16="http://schemas.microsoft.com/office/drawing/2014/main" id="{98DF17E0-3BF2-4BDF-AD28-1C2DD5D5FFC1}"/>
                  </a:ext>
                </a:extLst>
              </p:cNvPr>
              <p:cNvCxnSpPr>
                <a:cxnSpLocks/>
              </p:cNvCxnSpPr>
              <p:nvPr/>
            </p:nvCxnSpPr>
            <p:spPr>
              <a:xfrm flipV="1">
                <a:off x="6095469" y="2761525"/>
                <a:ext cx="0" cy="714669"/>
              </a:xfrm>
              <a:prstGeom prst="line">
                <a:avLst/>
              </a:prstGeom>
            </p:spPr>
            <p:style>
              <a:lnRef idx="2">
                <a:schemeClr val="dk1"/>
              </a:lnRef>
              <a:fillRef idx="0">
                <a:schemeClr val="dk1"/>
              </a:fillRef>
              <a:effectRef idx="1">
                <a:schemeClr val="dk1"/>
              </a:effectRef>
              <a:fontRef idx="minor">
                <a:schemeClr val="tx1"/>
              </a:fontRef>
            </p:style>
          </p:cxnSp>
        </p:grpSp>
      </p:grpSp>
      <p:grpSp>
        <p:nvGrpSpPr>
          <p:cNvPr id="101" name="Group 100">
            <a:extLst>
              <a:ext uri="{FF2B5EF4-FFF2-40B4-BE49-F238E27FC236}">
                <a16:creationId xmlns:a16="http://schemas.microsoft.com/office/drawing/2014/main" id="{334F00E5-D977-41FA-9D31-360DDF22C60A}"/>
              </a:ext>
            </a:extLst>
          </p:cNvPr>
          <p:cNvGrpSpPr/>
          <p:nvPr/>
        </p:nvGrpSpPr>
        <p:grpSpPr>
          <a:xfrm>
            <a:off x="9420330" y="2180922"/>
            <a:ext cx="1442629" cy="2186242"/>
            <a:chOff x="5374154" y="2085452"/>
            <a:chExt cx="1442629" cy="2186242"/>
          </a:xfrm>
        </p:grpSpPr>
        <p:sp>
          <p:nvSpPr>
            <p:cNvPr id="102" name="Metin kutusu 70">
              <a:extLst>
                <a:ext uri="{FF2B5EF4-FFF2-40B4-BE49-F238E27FC236}">
                  <a16:creationId xmlns:a16="http://schemas.microsoft.com/office/drawing/2014/main" id="{137B1C9B-7D4F-4DC9-83D0-AD8EF3992C00}"/>
                </a:ext>
              </a:extLst>
            </p:cNvPr>
            <p:cNvSpPr txBox="1"/>
            <p:nvPr/>
          </p:nvSpPr>
          <p:spPr>
            <a:xfrm>
              <a:off x="5771433" y="3963917"/>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2024</a:t>
              </a:r>
            </a:p>
          </p:txBody>
        </p:sp>
        <p:grpSp>
          <p:nvGrpSpPr>
            <p:cNvPr id="103" name="Group 102">
              <a:extLst>
                <a:ext uri="{FF2B5EF4-FFF2-40B4-BE49-F238E27FC236}">
                  <a16:creationId xmlns:a16="http://schemas.microsoft.com/office/drawing/2014/main" id="{B6A9F84E-B353-44D5-A3C4-341656DD4F9F}"/>
                </a:ext>
              </a:extLst>
            </p:cNvPr>
            <p:cNvGrpSpPr/>
            <p:nvPr/>
          </p:nvGrpSpPr>
          <p:grpSpPr>
            <a:xfrm>
              <a:off x="5374154" y="2085452"/>
              <a:ext cx="1442629" cy="1802107"/>
              <a:chOff x="5374154" y="2085452"/>
              <a:chExt cx="1442629" cy="1802107"/>
            </a:xfrm>
          </p:grpSpPr>
          <p:pic>
            <p:nvPicPr>
              <p:cNvPr id="104" name="Resim 68">
                <a:extLst>
                  <a:ext uri="{FF2B5EF4-FFF2-40B4-BE49-F238E27FC236}">
                    <a16:creationId xmlns:a16="http://schemas.microsoft.com/office/drawing/2014/main" id="{58600F82-1CFA-428C-9B59-96A0F1E175D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5913015" y="3573581"/>
                <a:ext cx="324036" cy="313978"/>
              </a:xfrm>
              <a:prstGeom prst="rect">
                <a:avLst/>
              </a:prstGeom>
              <a:effectLst>
                <a:outerShdw blurRad="50800" dist="38100" dir="10800000" algn="r" rotWithShape="0">
                  <a:prstClr val="black">
                    <a:alpha val="40000"/>
                  </a:prstClr>
                </a:outerShdw>
              </a:effectLst>
            </p:spPr>
          </p:pic>
          <p:sp>
            <p:nvSpPr>
              <p:cNvPr id="108" name="Metin kutusu 52">
                <a:extLst>
                  <a:ext uri="{FF2B5EF4-FFF2-40B4-BE49-F238E27FC236}">
                    <a16:creationId xmlns:a16="http://schemas.microsoft.com/office/drawing/2014/main" id="{139BA446-90C0-4CEA-AE23-FCD5CEDB3482}"/>
                  </a:ext>
                </a:extLst>
              </p:cNvPr>
              <p:cNvSpPr txBox="1"/>
              <p:nvPr/>
            </p:nvSpPr>
            <p:spPr>
              <a:xfrm>
                <a:off x="5374154" y="2085452"/>
                <a:ext cx="1442629" cy="646331"/>
              </a:xfrm>
              <a:prstGeom prst="rect">
                <a:avLst/>
              </a:prstGeom>
              <a:noFill/>
            </p:spPr>
            <p:txBody>
              <a:bodyPr wrap="square" rtlCol="0">
                <a:spAutoFit/>
              </a:bodyPr>
              <a:lstStyle/>
              <a:p>
                <a:pPr algn="ctr"/>
                <a:r>
                  <a:rPr lang="tr-TR" sz="1200" dirty="0" err="1">
                    <a:solidFill>
                      <a:schemeClr val="tx1">
                        <a:lumMod val="95000"/>
                        <a:lumOff val="5000"/>
                      </a:schemeClr>
                    </a:solidFill>
                    <a:latin typeface="Arial" panose="020B0604020202020204" pitchFamily="34" charset="0"/>
                    <a:cs typeface="Arial" panose="020B0604020202020204" pitchFamily="34" charset="0"/>
                  </a:rPr>
                  <a:t>Became</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one</a:t>
                </a:r>
                <a:r>
                  <a:rPr lang="tr-TR" sz="1200" dirty="0">
                    <a:solidFill>
                      <a:schemeClr val="tx1">
                        <a:lumMod val="95000"/>
                        <a:lumOff val="5000"/>
                      </a:schemeClr>
                    </a:solidFill>
                    <a:latin typeface="Arial" panose="020B0604020202020204" pitchFamily="34" charset="0"/>
                    <a:cs typeface="Arial" panose="020B0604020202020204" pitchFamily="34" charset="0"/>
                  </a:rPr>
                  <a:t> of </a:t>
                </a:r>
                <a:r>
                  <a:rPr lang="tr-TR" sz="1200" dirty="0" err="1">
                    <a:solidFill>
                      <a:schemeClr val="tx1">
                        <a:lumMod val="95000"/>
                        <a:lumOff val="5000"/>
                      </a:schemeClr>
                    </a:solidFill>
                    <a:latin typeface="Arial" panose="020B0604020202020204" pitchFamily="34" charset="0"/>
                    <a:cs typeface="Arial" panose="020B0604020202020204" pitchFamily="34" charset="0"/>
                  </a:rPr>
                  <a:t>the</a:t>
                </a:r>
                <a:r>
                  <a:rPr lang="tr-TR" sz="1200" dirty="0">
                    <a:solidFill>
                      <a:schemeClr val="tx1">
                        <a:lumMod val="95000"/>
                        <a:lumOff val="5000"/>
                      </a:schemeClr>
                    </a:solidFill>
                    <a:latin typeface="Arial" panose="020B0604020202020204" pitchFamily="34" charset="0"/>
                    <a:cs typeface="Arial" panose="020B0604020202020204" pitchFamily="34" charset="0"/>
                  </a:rPr>
                  <a:t> top 3 </a:t>
                </a:r>
                <a:r>
                  <a:rPr lang="tr-TR" sz="1200" dirty="0" err="1">
                    <a:solidFill>
                      <a:schemeClr val="tx1">
                        <a:lumMod val="95000"/>
                        <a:lumOff val="5000"/>
                      </a:schemeClr>
                    </a:solidFill>
                    <a:latin typeface="Arial" panose="020B0604020202020204" pitchFamily="34" charset="0"/>
                    <a:cs typeface="Arial" panose="020B0604020202020204" pitchFamily="34" charset="0"/>
                  </a:rPr>
                  <a:t>air</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cargo</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brands</a:t>
                </a:r>
                <a:r>
                  <a:rPr lang="tr-TR" sz="1200" dirty="0">
                    <a:solidFill>
                      <a:schemeClr val="tx1">
                        <a:lumMod val="95000"/>
                        <a:lumOff val="5000"/>
                      </a:schemeClr>
                    </a:solidFill>
                    <a:latin typeface="Arial" panose="020B0604020202020204" pitchFamily="34" charset="0"/>
                    <a:cs typeface="Arial" panose="020B0604020202020204" pitchFamily="34" charset="0"/>
                  </a:rPr>
                  <a:t> </a:t>
                </a:r>
                <a:r>
                  <a:rPr lang="tr-TR" sz="1200" dirty="0" err="1">
                    <a:solidFill>
                      <a:schemeClr val="tx1">
                        <a:lumMod val="95000"/>
                        <a:lumOff val="5000"/>
                      </a:schemeClr>
                    </a:solidFill>
                    <a:latin typeface="Arial" panose="020B0604020202020204" pitchFamily="34" charset="0"/>
                    <a:cs typeface="Arial" panose="020B0604020202020204" pitchFamily="34" charset="0"/>
                  </a:rPr>
                  <a:t>worldwide</a:t>
                </a:r>
                <a:endParaRPr lang="tr-TR" sz="1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19" name="Straight Connector 118">
                <a:extLst>
                  <a:ext uri="{FF2B5EF4-FFF2-40B4-BE49-F238E27FC236}">
                    <a16:creationId xmlns:a16="http://schemas.microsoft.com/office/drawing/2014/main" id="{6A1E1781-CE4D-4C20-8C63-901919E23A42}"/>
                  </a:ext>
                </a:extLst>
              </p:cNvPr>
              <p:cNvCxnSpPr>
                <a:cxnSpLocks/>
              </p:cNvCxnSpPr>
              <p:nvPr/>
            </p:nvCxnSpPr>
            <p:spPr>
              <a:xfrm flipV="1">
                <a:off x="6095469" y="2761525"/>
                <a:ext cx="0" cy="714669"/>
              </a:xfrm>
              <a:prstGeom prst="line">
                <a:avLst/>
              </a:prstGeom>
            </p:spPr>
            <p:style>
              <a:lnRef idx="2">
                <a:schemeClr val="dk1"/>
              </a:lnRef>
              <a:fillRef idx="0">
                <a:schemeClr val="dk1"/>
              </a:fillRef>
              <a:effectRef idx="1">
                <a:schemeClr val="dk1"/>
              </a:effectRef>
              <a:fontRef idx="minor">
                <a:schemeClr val="tx1"/>
              </a:fontRef>
            </p:style>
          </p:cxnSp>
        </p:grpSp>
      </p:grpSp>
      <p:grpSp>
        <p:nvGrpSpPr>
          <p:cNvPr id="67" name="Group 66">
            <a:extLst>
              <a:ext uri="{FF2B5EF4-FFF2-40B4-BE49-F238E27FC236}">
                <a16:creationId xmlns:a16="http://schemas.microsoft.com/office/drawing/2014/main" id="{B33F4ACB-AB75-48E0-8F2B-9CE6FEC52D87}"/>
              </a:ext>
            </a:extLst>
          </p:cNvPr>
          <p:cNvGrpSpPr/>
          <p:nvPr/>
        </p:nvGrpSpPr>
        <p:grpSpPr>
          <a:xfrm>
            <a:off x="10292042" y="3221888"/>
            <a:ext cx="1442629" cy="2105067"/>
            <a:chOff x="5374154" y="3199630"/>
            <a:chExt cx="1442629" cy="2105067"/>
          </a:xfrm>
        </p:grpSpPr>
        <p:sp>
          <p:nvSpPr>
            <p:cNvPr id="89" name="Metin kutusu 70">
              <a:extLst>
                <a:ext uri="{FF2B5EF4-FFF2-40B4-BE49-F238E27FC236}">
                  <a16:creationId xmlns:a16="http://schemas.microsoft.com/office/drawing/2014/main" id="{49FA2781-DD32-4BE7-B801-9C859AFF2FD8}"/>
                </a:ext>
              </a:extLst>
            </p:cNvPr>
            <p:cNvSpPr txBox="1"/>
            <p:nvPr/>
          </p:nvSpPr>
          <p:spPr>
            <a:xfrm>
              <a:off x="5732017" y="3199630"/>
              <a:ext cx="648072" cy="307777"/>
            </a:xfrm>
            <a:prstGeom prst="rect">
              <a:avLst/>
            </a:prstGeom>
            <a:solidFill>
              <a:schemeClr val="tx1">
                <a:lumMod val="95000"/>
                <a:lumOff val="5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tr-TR" sz="1400" b="1" dirty="0">
                  <a:latin typeface="Museo"/>
                </a:rPr>
                <a:t>2025</a:t>
              </a:r>
            </a:p>
          </p:txBody>
        </p:sp>
        <p:grpSp>
          <p:nvGrpSpPr>
            <p:cNvPr id="96" name="Group 95">
              <a:extLst>
                <a:ext uri="{FF2B5EF4-FFF2-40B4-BE49-F238E27FC236}">
                  <a16:creationId xmlns:a16="http://schemas.microsoft.com/office/drawing/2014/main" id="{2D187433-8F72-40EE-BB62-CF8A856BCF6B}"/>
                </a:ext>
              </a:extLst>
            </p:cNvPr>
            <p:cNvGrpSpPr/>
            <p:nvPr/>
          </p:nvGrpSpPr>
          <p:grpSpPr>
            <a:xfrm>
              <a:off x="5374154" y="3573581"/>
              <a:ext cx="1442629" cy="1731116"/>
              <a:chOff x="5374154" y="3573581"/>
              <a:chExt cx="1442629" cy="1731116"/>
            </a:xfrm>
          </p:grpSpPr>
          <p:pic>
            <p:nvPicPr>
              <p:cNvPr id="98" name="Resim 68">
                <a:extLst>
                  <a:ext uri="{FF2B5EF4-FFF2-40B4-BE49-F238E27FC236}">
                    <a16:creationId xmlns:a16="http://schemas.microsoft.com/office/drawing/2014/main" id="{FBB1D9C5-95B4-44FF-8E1B-F37A939ED09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5385" b="26290"/>
              <a:stretch/>
            </p:blipFill>
            <p:spPr>
              <a:xfrm>
                <a:off x="5913015" y="3573581"/>
                <a:ext cx="324036" cy="313978"/>
              </a:xfrm>
              <a:prstGeom prst="rect">
                <a:avLst/>
              </a:prstGeom>
              <a:effectLst>
                <a:outerShdw blurRad="50800" dist="38100" dir="10800000" algn="r" rotWithShape="0">
                  <a:prstClr val="black">
                    <a:alpha val="40000"/>
                  </a:prstClr>
                </a:outerShdw>
              </a:effectLst>
            </p:spPr>
          </p:pic>
          <p:sp>
            <p:nvSpPr>
              <p:cNvPr id="100" name="Metin kutusu 52">
                <a:extLst>
                  <a:ext uri="{FF2B5EF4-FFF2-40B4-BE49-F238E27FC236}">
                    <a16:creationId xmlns:a16="http://schemas.microsoft.com/office/drawing/2014/main" id="{3DA5CEC5-A12A-47E3-928A-40D106A938FA}"/>
                  </a:ext>
                </a:extLst>
              </p:cNvPr>
              <p:cNvSpPr txBox="1"/>
              <p:nvPr/>
            </p:nvSpPr>
            <p:spPr>
              <a:xfrm>
                <a:off x="5374154" y="4843032"/>
                <a:ext cx="1442629" cy="461665"/>
              </a:xfrm>
              <a:prstGeom prst="rect">
                <a:avLst/>
              </a:prstGeom>
              <a:noFill/>
            </p:spPr>
            <p:txBody>
              <a:bodyPr wrap="square" rtlCol="0">
                <a:spAutoFit/>
              </a:bodyPr>
              <a:lstStyle/>
              <a:p>
                <a:pPr algn="ctr"/>
                <a:r>
                  <a:rPr lang="tr-TR" sz="1200" dirty="0" err="1">
                    <a:latin typeface="Arial" panose="020B0604020202020204" pitchFamily="34" charset="0"/>
                    <a:cs typeface="Arial" panose="020B0604020202020204" pitchFamily="34" charset="0"/>
                  </a:rPr>
                  <a:t>Carried</a:t>
                </a:r>
                <a:r>
                  <a:rPr lang="tr-TR"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totaled </a:t>
                </a:r>
                <a:endParaRPr lang="tr-TR" sz="1200" dirty="0">
                  <a:latin typeface="Arial" panose="020B0604020202020204" pitchFamily="34" charset="0"/>
                  <a:cs typeface="Arial" panose="020B0604020202020204" pitchFamily="34" charset="0"/>
                </a:endParaRPr>
              </a:p>
              <a:p>
                <a:pPr algn="ctr"/>
                <a:r>
                  <a:rPr lang="tr-TR" sz="1200" dirty="0">
                    <a:latin typeface="Arial" panose="020B0604020202020204" pitchFamily="34" charset="0"/>
                    <a:cs typeface="Arial" panose="020B0604020202020204" pitchFamily="34" charset="0"/>
                  </a:rPr>
                  <a:t>2.6</a:t>
                </a:r>
                <a:r>
                  <a:rPr lang="en-US" sz="1200" dirty="0">
                    <a:latin typeface="Arial" panose="020B0604020202020204" pitchFamily="34" charset="0"/>
                    <a:cs typeface="Arial" panose="020B0604020202020204" pitchFamily="34" charset="0"/>
                  </a:rPr>
                  <a:t> million tons</a:t>
                </a:r>
                <a:endParaRPr lang="tr-TR" sz="1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05" name="Straight Connector 104">
                <a:extLst>
                  <a:ext uri="{FF2B5EF4-FFF2-40B4-BE49-F238E27FC236}">
                    <a16:creationId xmlns:a16="http://schemas.microsoft.com/office/drawing/2014/main" id="{5F2EE33F-8781-491E-A540-294294F75CB0}"/>
                  </a:ext>
                </a:extLst>
              </p:cNvPr>
              <p:cNvCxnSpPr>
                <a:cxnSpLocks/>
              </p:cNvCxnSpPr>
              <p:nvPr/>
            </p:nvCxnSpPr>
            <p:spPr>
              <a:xfrm flipV="1">
                <a:off x="6095469" y="4039728"/>
                <a:ext cx="0" cy="763534"/>
              </a:xfrm>
              <a:prstGeom prst="line">
                <a:avLst/>
              </a:prstGeom>
            </p:spPr>
            <p:style>
              <a:lnRef idx="2">
                <a:schemeClr val="dk1"/>
              </a:lnRef>
              <a:fillRef idx="0">
                <a:schemeClr val="dk1"/>
              </a:fillRef>
              <a:effectRef idx="1">
                <a:schemeClr val="dk1"/>
              </a:effectRef>
              <a:fontRef idx="minor">
                <a:schemeClr val="tx1"/>
              </a:fontRef>
            </p:style>
          </p:cxnSp>
        </p:grpSp>
      </p:grpSp>
    </p:spTree>
    <p:extLst>
      <p:ext uri="{BB962C8B-B14F-4D97-AF65-F5344CB8AC3E}">
        <p14:creationId xmlns:p14="http://schemas.microsoft.com/office/powerpoint/2010/main" val="1544420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
            <a:extLst>
              <a:ext uri="{FF2B5EF4-FFF2-40B4-BE49-F238E27FC236}">
                <a16:creationId xmlns:a16="http://schemas.microsoft.com/office/drawing/2014/main" id="{ED35F809-40C5-0B8C-8149-7F444E2DD1A3}"/>
              </a:ext>
            </a:extLst>
          </p:cNvPr>
          <p:cNvSpPr txBox="1">
            <a:spLocks/>
          </p:cNvSpPr>
          <p:nvPr/>
        </p:nvSpPr>
        <p:spPr>
          <a:xfrm>
            <a:off x="705947" y="2157919"/>
            <a:ext cx="3605048" cy="269497"/>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tr-TR" sz="1000" b="1" dirty="0">
                <a:latin typeface="Arial" panose="020B0604020202020204" pitchFamily="34" charset="0"/>
                <a:cs typeface="Arial" panose="020B0604020202020204" pitchFamily="34" charset="0"/>
              </a:rPr>
              <a:t>Market </a:t>
            </a:r>
            <a:r>
              <a:rPr lang="tr-TR" sz="1000" b="1" dirty="0" err="1">
                <a:latin typeface="Arial" panose="020B0604020202020204" pitchFamily="34" charset="0"/>
                <a:cs typeface="Arial" panose="020B0604020202020204" pitchFamily="34" charset="0"/>
              </a:rPr>
              <a:t>share</a:t>
            </a:r>
            <a:r>
              <a:rPr lang="tr-TR" sz="1000" b="1" dirty="0">
                <a:latin typeface="Arial" panose="020B0604020202020204" pitchFamily="34" charset="0"/>
                <a:cs typeface="Arial" panose="020B0604020202020204" pitchFamily="34" charset="0"/>
              </a:rPr>
              <a:t> on </a:t>
            </a:r>
            <a:r>
              <a:rPr lang="tr-TR" sz="1000" b="1" dirty="0" err="1">
                <a:latin typeface="Arial" panose="020B0604020202020204" pitchFamily="34" charset="0"/>
                <a:cs typeface="Arial" panose="020B0604020202020204" pitchFamily="34" charset="0"/>
              </a:rPr>
              <a:t>yearly</a:t>
            </a:r>
            <a:r>
              <a:rPr lang="tr-TR" sz="1000" b="1" dirty="0">
                <a:latin typeface="Arial" panose="020B0604020202020204" pitchFamily="34" charset="0"/>
                <a:cs typeface="Arial" panose="020B0604020202020204" pitchFamily="34" charset="0"/>
              </a:rPr>
              <a:t> </a:t>
            </a:r>
            <a:r>
              <a:rPr lang="tr-TR" sz="1000" b="1" dirty="0" err="1">
                <a:latin typeface="Arial" panose="020B0604020202020204" pitchFamily="34" charset="0"/>
                <a:cs typeface="Arial" panose="020B0604020202020204" pitchFamily="34" charset="0"/>
              </a:rPr>
              <a:t>basis</a:t>
            </a:r>
            <a:endParaRPr lang="en-US" sz="1000" b="1" dirty="0">
              <a:latin typeface="Arial" panose="020B0604020202020204" pitchFamily="34" charset="0"/>
              <a:cs typeface="Arial" panose="020B0604020202020204" pitchFamily="34" charset="0"/>
            </a:endParaRPr>
          </a:p>
        </p:txBody>
      </p:sp>
      <p:sp>
        <p:nvSpPr>
          <p:cNvPr id="8" name="Text Placeholder 20">
            <a:extLst>
              <a:ext uri="{FF2B5EF4-FFF2-40B4-BE49-F238E27FC236}">
                <a16:creationId xmlns:a16="http://schemas.microsoft.com/office/drawing/2014/main" id="{4D97C421-A588-11AB-9AC0-DAA04FEB4CDC}"/>
              </a:ext>
            </a:extLst>
          </p:cNvPr>
          <p:cNvSpPr txBox="1">
            <a:spLocks/>
          </p:cNvSpPr>
          <p:nvPr/>
        </p:nvSpPr>
        <p:spPr>
          <a:xfrm>
            <a:off x="705947" y="2593414"/>
            <a:ext cx="3605048" cy="1052985"/>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50000"/>
              </a:lnSpc>
              <a:buNone/>
            </a:pPr>
            <a:r>
              <a:rPr lang="en-US" sz="1400" dirty="0">
                <a:latin typeface="Arial" panose="020B0604020202020204" pitchFamily="34" charset="0"/>
                <a:cs typeface="Arial" panose="020B0604020202020204" pitchFamily="34" charset="0"/>
              </a:rPr>
              <a:t>According to the data announced </a:t>
            </a:r>
            <a:r>
              <a:rPr lang="tr-TR" sz="1400" dirty="0" err="1">
                <a:latin typeface="Arial" panose="020B0604020202020204" pitchFamily="34" charset="0"/>
                <a:cs typeface="Arial" panose="020B0604020202020204" pitchFamily="34" charset="0"/>
              </a:rPr>
              <a:t>by</a:t>
            </a:r>
            <a:r>
              <a:rPr lang="tr-TR" sz="1400" dirty="0">
                <a:latin typeface="Arial" panose="020B0604020202020204" pitchFamily="34" charset="0"/>
                <a:cs typeface="Arial" panose="020B0604020202020204" pitchFamily="34" charset="0"/>
              </a:rPr>
              <a:t> IATA, Turkish Cargo has 6.1% market </a:t>
            </a:r>
            <a:r>
              <a:rPr lang="tr-TR" sz="1400" dirty="0" err="1">
                <a:latin typeface="Arial" panose="020B0604020202020204" pitchFamily="34" charset="0"/>
                <a:cs typeface="Arial" panose="020B0604020202020204" pitchFamily="34" charset="0"/>
              </a:rPr>
              <a:t>share</a:t>
            </a:r>
            <a:r>
              <a:rPr lang="tr-TR" sz="1400" dirty="0">
                <a:latin typeface="Arial" panose="020B0604020202020204" pitchFamily="34" charset="0"/>
                <a:cs typeface="Arial" panose="020B0604020202020204" pitchFamily="34" charset="0"/>
              </a:rPr>
              <a:t> and is </a:t>
            </a:r>
            <a:r>
              <a:rPr lang="tr-TR" sz="1400" dirty="0" err="1">
                <a:latin typeface="Arial" panose="020B0604020202020204" pitchFamily="34" charset="0"/>
                <a:cs typeface="Arial" panose="020B0604020202020204" pitchFamily="34" charset="0"/>
              </a:rPr>
              <a:t>one</a:t>
            </a:r>
            <a:r>
              <a:rPr lang="tr-TR" sz="1400" dirty="0">
                <a:latin typeface="Arial" panose="020B0604020202020204" pitchFamily="34" charset="0"/>
                <a:cs typeface="Arial" panose="020B0604020202020204" pitchFamily="34" charset="0"/>
              </a:rPr>
              <a:t> of </a:t>
            </a:r>
            <a:r>
              <a:rPr lang="tr-TR" sz="1400" dirty="0" err="1">
                <a:latin typeface="Arial" panose="020B0604020202020204" pitchFamily="34" charset="0"/>
                <a:cs typeface="Arial" panose="020B0604020202020204" pitchFamily="34" charset="0"/>
              </a:rPr>
              <a:t>the</a:t>
            </a:r>
            <a:r>
              <a:rPr lang="tr-TR" sz="1400" dirty="0">
                <a:latin typeface="Arial" panose="020B0604020202020204" pitchFamily="34" charset="0"/>
                <a:cs typeface="Arial" panose="020B0604020202020204" pitchFamily="34" charset="0"/>
              </a:rPr>
              <a:t> top 3 </a:t>
            </a:r>
            <a:r>
              <a:rPr lang="tr-TR" sz="1400" dirty="0" err="1">
                <a:latin typeface="Arial" panose="020B0604020202020204" pitchFamily="34" charset="0"/>
                <a:cs typeface="Arial" panose="020B0604020202020204" pitchFamily="34" charset="0"/>
              </a:rPr>
              <a:t>air</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cargo</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brands</a:t>
            </a:r>
            <a:r>
              <a:rPr lang="tr-TR" sz="140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sp>
        <p:nvSpPr>
          <p:cNvPr id="10" name="Text Placeholder 22">
            <a:extLst>
              <a:ext uri="{FF2B5EF4-FFF2-40B4-BE49-F238E27FC236}">
                <a16:creationId xmlns:a16="http://schemas.microsoft.com/office/drawing/2014/main" id="{F6AAFF4A-B392-3741-6BDF-451353A3FD41}"/>
              </a:ext>
            </a:extLst>
          </p:cNvPr>
          <p:cNvSpPr txBox="1">
            <a:spLocks/>
          </p:cNvSpPr>
          <p:nvPr/>
        </p:nvSpPr>
        <p:spPr>
          <a:xfrm>
            <a:off x="607912" y="1653780"/>
            <a:ext cx="4250101" cy="684607"/>
          </a:xfrm>
          <a:prstGeom prst="rect">
            <a:avLst/>
          </a:prstGeom>
        </p:spPr>
        <p:txBody>
          <a:bodyPr anchor="ctr">
            <a:normAutofit fontScale="92500"/>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2600" dirty="0" err="1">
                <a:latin typeface="Arial" panose="020B0604020202020204" pitchFamily="34" charset="0"/>
                <a:cs typeface="Arial" panose="020B0604020202020204" pitchFamily="34" charset="0"/>
              </a:rPr>
              <a:t>Turkish</a:t>
            </a:r>
            <a:r>
              <a:rPr lang="tr-TR" sz="2600" dirty="0">
                <a:latin typeface="Arial" panose="020B0604020202020204" pitchFamily="34" charset="0"/>
                <a:cs typeface="Arial" panose="020B0604020202020204" pitchFamily="34" charset="0"/>
              </a:rPr>
              <a:t> Cargo Market </a:t>
            </a:r>
            <a:r>
              <a:rPr lang="tr-TR" sz="2600" dirty="0" err="1">
                <a:latin typeface="Arial" panose="020B0604020202020204" pitchFamily="34" charset="0"/>
                <a:cs typeface="Arial" panose="020B0604020202020204" pitchFamily="34" charset="0"/>
              </a:rPr>
              <a:t>Share</a:t>
            </a:r>
            <a:endParaRPr lang="en-US" sz="2600" dirty="0">
              <a:latin typeface="Arial" panose="020B0604020202020204" pitchFamily="34" charset="0"/>
              <a:cs typeface="Arial" panose="020B0604020202020204" pitchFamily="34" charset="0"/>
            </a:endParaRPr>
          </a:p>
          <a:p>
            <a:endParaRPr lang="tr-TR" dirty="0"/>
          </a:p>
        </p:txBody>
      </p:sp>
      <p:graphicFrame>
        <p:nvGraphicFramePr>
          <p:cNvPr id="11" name="Resim Yer Tutucusu 1">
            <a:extLst>
              <a:ext uri="{FF2B5EF4-FFF2-40B4-BE49-F238E27FC236}">
                <a16:creationId xmlns:a16="http://schemas.microsoft.com/office/drawing/2014/main" id="{D2EAE97B-7BBD-4658-AD58-0BA2C115CA05}"/>
              </a:ext>
            </a:extLst>
          </p:cNvPr>
          <p:cNvGraphicFramePr>
            <a:graphicFrameLocks/>
          </p:cNvGraphicFramePr>
          <p:nvPr>
            <p:extLst>
              <p:ext uri="{D42A27DB-BD31-4B8C-83A1-F6EECF244321}">
                <p14:modId xmlns:p14="http://schemas.microsoft.com/office/powerpoint/2010/main" val="912600915"/>
              </p:ext>
            </p:extLst>
          </p:nvPr>
        </p:nvGraphicFramePr>
        <p:xfrm>
          <a:off x="5020520" y="1233322"/>
          <a:ext cx="6563568" cy="439135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928481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p:cNvPicPr>
            <a:picLocks noChangeAspect="1"/>
          </p:cNvPicPr>
          <p:nvPr/>
        </p:nvPicPr>
        <p:blipFill>
          <a:blip r:embed="rId2"/>
          <a:stretch>
            <a:fillRect/>
          </a:stretch>
        </p:blipFill>
        <p:spPr>
          <a:xfrm>
            <a:off x="4722672" y="2923263"/>
            <a:ext cx="1083342" cy="61828"/>
          </a:xfrm>
          <a:prstGeom prst="rect">
            <a:avLst/>
          </a:prstGeom>
        </p:spPr>
      </p:pic>
      <p:pic>
        <p:nvPicPr>
          <p:cNvPr id="59" name="Picture 58"/>
          <p:cNvPicPr>
            <a:picLocks noChangeAspect="1"/>
          </p:cNvPicPr>
          <p:nvPr/>
        </p:nvPicPr>
        <p:blipFill>
          <a:blip r:embed="rId3"/>
          <a:stretch>
            <a:fillRect/>
          </a:stretch>
        </p:blipFill>
        <p:spPr>
          <a:xfrm>
            <a:off x="4704508" y="962044"/>
            <a:ext cx="238125" cy="247650"/>
          </a:xfrm>
          <a:prstGeom prst="rect">
            <a:avLst/>
          </a:prstGeom>
        </p:spPr>
      </p:pic>
      <p:pic>
        <p:nvPicPr>
          <p:cNvPr id="60" name="Picture 59"/>
          <p:cNvPicPr>
            <a:picLocks noChangeAspect="1"/>
          </p:cNvPicPr>
          <p:nvPr/>
        </p:nvPicPr>
        <p:blipFill>
          <a:blip r:embed="rId3"/>
          <a:stretch>
            <a:fillRect/>
          </a:stretch>
        </p:blipFill>
        <p:spPr>
          <a:xfrm>
            <a:off x="4710089" y="2378293"/>
            <a:ext cx="238125" cy="247650"/>
          </a:xfrm>
          <a:prstGeom prst="rect">
            <a:avLst/>
          </a:prstGeom>
        </p:spPr>
      </p:pic>
      <p:pic>
        <p:nvPicPr>
          <p:cNvPr id="61" name="Picture 60"/>
          <p:cNvPicPr>
            <a:picLocks noChangeAspect="1"/>
          </p:cNvPicPr>
          <p:nvPr/>
        </p:nvPicPr>
        <p:blipFill>
          <a:blip r:embed="rId3"/>
          <a:stretch>
            <a:fillRect/>
          </a:stretch>
        </p:blipFill>
        <p:spPr>
          <a:xfrm>
            <a:off x="4676654" y="3780412"/>
            <a:ext cx="238125" cy="247650"/>
          </a:xfrm>
          <a:prstGeom prst="rect">
            <a:avLst/>
          </a:prstGeom>
        </p:spPr>
      </p:pic>
      <p:pic>
        <p:nvPicPr>
          <p:cNvPr id="62" name="Picture 61"/>
          <p:cNvPicPr>
            <a:picLocks noChangeAspect="1"/>
          </p:cNvPicPr>
          <p:nvPr/>
        </p:nvPicPr>
        <p:blipFill rotWithShape="1">
          <a:blip r:embed="rId3"/>
          <a:srcRect l="25822" t="17280" r="17707" b="21181"/>
          <a:stretch/>
        </p:blipFill>
        <p:spPr>
          <a:xfrm>
            <a:off x="4756336" y="5217457"/>
            <a:ext cx="134471" cy="152400"/>
          </a:xfrm>
          <a:prstGeom prst="rect">
            <a:avLst/>
          </a:prstGeom>
        </p:spPr>
      </p:pic>
      <p:pic>
        <p:nvPicPr>
          <p:cNvPr id="66" name="Picture 65"/>
          <p:cNvPicPr>
            <a:picLocks noChangeAspect="1"/>
          </p:cNvPicPr>
          <p:nvPr/>
        </p:nvPicPr>
        <p:blipFill>
          <a:blip r:embed="rId4"/>
          <a:stretch>
            <a:fillRect/>
          </a:stretch>
        </p:blipFill>
        <p:spPr>
          <a:xfrm>
            <a:off x="4674067" y="3376279"/>
            <a:ext cx="963892" cy="105632"/>
          </a:xfrm>
          <a:prstGeom prst="rect">
            <a:avLst/>
          </a:prstGeom>
        </p:spPr>
      </p:pic>
      <p:pic>
        <p:nvPicPr>
          <p:cNvPr id="3" name="Picture 2" descr="A picture containing outdoor, scaffolding, colorful&#10;&#10;Description automatically generated">
            <a:extLst>
              <a:ext uri="{FF2B5EF4-FFF2-40B4-BE49-F238E27FC236}">
                <a16:creationId xmlns:a16="http://schemas.microsoft.com/office/drawing/2014/main" id="{05095089-5811-CE2D-7E93-878C6631DAEA}"/>
              </a:ext>
            </a:extLst>
          </p:cNvPr>
          <p:cNvPicPr>
            <a:picLocks noChangeAspect="1"/>
          </p:cNvPicPr>
          <p:nvPr/>
        </p:nvPicPr>
        <p:blipFill>
          <a:blip r:embed="rId5"/>
          <a:stretch>
            <a:fillRect/>
          </a:stretch>
        </p:blipFill>
        <p:spPr>
          <a:xfrm>
            <a:off x="383995" y="979867"/>
            <a:ext cx="4127725" cy="5004088"/>
          </a:xfrm>
          <a:prstGeom prst="rect">
            <a:avLst/>
          </a:prstGeom>
        </p:spPr>
      </p:pic>
      <p:sp>
        <p:nvSpPr>
          <p:cNvPr id="28" name="Text Placeholder 12">
            <a:extLst>
              <a:ext uri="{FF2B5EF4-FFF2-40B4-BE49-F238E27FC236}">
                <a16:creationId xmlns:a16="http://schemas.microsoft.com/office/drawing/2014/main" id="{B4CAD1CB-B97E-78D2-9D70-E21C115D891D}"/>
              </a:ext>
            </a:extLst>
          </p:cNvPr>
          <p:cNvSpPr>
            <a:spLocks noGrp="1"/>
          </p:cNvSpPr>
          <p:nvPr>
            <p:ph type="body" sz="quarter" idx="15"/>
          </p:nvPr>
        </p:nvSpPr>
        <p:spPr>
          <a:xfrm>
            <a:off x="200024" y="230188"/>
            <a:ext cx="3585591" cy="565340"/>
          </a:xfrm>
        </p:spPr>
        <p:txBody>
          <a:bodyPr>
            <a:normAutofit/>
          </a:bodyPr>
          <a:lstStyle/>
          <a:p>
            <a:r>
              <a:rPr lang="tr-TR" sz="2400" dirty="0" err="1"/>
              <a:t>Digital</a:t>
            </a:r>
            <a:r>
              <a:rPr lang="tr-TR" sz="2400" dirty="0"/>
              <a:t> </a:t>
            </a:r>
            <a:r>
              <a:rPr lang="tr-TR" sz="2400" dirty="0" err="1"/>
              <a:t>Transformation</a:t>
            </a:r>
            <a:endParaRPr lang="en-US" sz="2400" dirty="0"/>
          </a:p>
        </p:txBody>
      </p:sp>
      <p:sp>
        <p:nvSpPr>
          <p:cNvPr id="63" name="Text Placeholder 3">
            <a:extLst>
              <a:ext uri="{FF2B5EF4-FFF2-40B4-BE49-F238E27FC236}">
                <a16:creationId xmlns:a16="http://schemas.microsoft.com/office/drawing/2014/main" id="{B0A2BAEA-CC03-A64D-A40C-7EA58FEEB2F8}"/>
              </a:ext>
            </a:extLst>
          </p:cNvPr>
          <p:cNvSpPr txBox="1">
            <a:spLocks/>
          </p:cNvSpPr>
          <p:nvPr/>
        </p:nvSpPr>
        <p:spPr>
          <a:xfrm>
            <a:off x="8807644" y="5031804"/>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Unmanned Ground Vehicle (UGV)</a:t>
            </a:r>
            <a:endParaRPr lang="en-US" dirty="0"/>
          </a:p>
        </p:txBody>
      </p:sp>
      <p:sp>
        <p:nvSpPr>
          <p:cNvPr id="67" name="Text Placeholder 4">
            <a:extLst>
              <a:ext uri="{FF2B5EF4-FFF2-40B4-BE49-F238E27FC236}">
                <a16:creationId xmlns:a16="http://schemas.microsoft.com/office/drawing/2014/main" id="{2A591547-883A-CF26-307E-D4C7E0B81A97}"/>
              </a:ext>
            </a:extLst>
          </p:cNvPr>
          <p:cNvSpPr txBox="1">
            <a:spLocks/>
          </p:cNvSpPr>
          <p:nvPr/>
        </p:nvSpPr>
        <p:spPr>
          <a:xfrm>
            <a:off x="8807644" y="5403109"/>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US" sz="1100" dirty="0" err="1">
                <a:latin typeface="Arial" panose="020B0604020202020204" pitchFamily="34" charset="0"/>
                <a:cs typeface="Arial" panose="020B0604020202020204" pitchFamily="34" charset="0"/>
              </a:rPr>
              <a:t>Increas</a:t>
            </a:r>
            <a:r>
              <a:rPr lang="tr-TR" sz="1100" dirty="0">
                <a:latin typeface="Arial" panose="020B0604020202020204" pitchFamily="34" charset="0"/>
                <a:cs typeface="Arial" panose="020B0604020202020204" pitchFamily="34" charset="0"/>
              </a:rPr>
              <a:t>e </a:t>
            </a:r>
            <a:r>
              <a:rPr lang="en-US" sz="1100" dirty="0">
                <a:latin typeface="Arial" panose="020B0604020202020204" pitchFamily="34" charset="0"/>
                <a:cs typeface="Arial" panose="020B0604020202020204" pitchFamily="34" charset="0"/>
              </a:rPr>
              <a:t>operational efficiency</a:t>
            </a:r>
            <a:r>
              <a:rPr lang="tr-TR" sz="1100" dirty="0">
                <a:latin typeface="Arial" panose="020B0604020202020204" pitchFamily="34" charset="0"/>
                <a:cs typeface="Arial" panose="020B0604020202020204" pitchFamily="34" charset="0"/>
              </a:rPr>
              <a:t> w</a:t>
            </a:r>
            <a:r>
              <a:rPr lang="en-US" sz="1100" dirty="0" err="1">
                <a:latin typeface="Arial" panose="020B0604020202020204" pitchFamily="34" charset="0"/>
                <a:cs typeface="Arial" panose="020B0604020202020204" pitchFamily="34" charset="0"/>
              </a:rPr>
              <a:t>ithout</a:t>
            </a:r>
            <a:r>
              <a:rPr lang="en-US" sz="1100" dirty="0">
                <a:latin typeface="Arial" panose="020B0604020202020204" pitchFamily="34" charset="0"/>
                <a:cs typeface="Arial" panose="020B0604020202020204" pitchFamily="34" charset="0"/>
              </a:rPr>
              <a:t> the need of an </a:t>
            </a:r>
            <a:r>
              <a:rPr lang="en-US" sz="1100" dirty="0" err="1">
                <a:latin typeface="Arial" panose="020B0604020202020204" pitchFamily="34" charset="0"/>
                <a:cs typeface="Arial" panose="020B0604020202020204" pitchFamily="34" charset="0"/>
              </a:rPr>
              <a:t>operat</a:t>
            </a:r>
            <a:r>
              <a:rPr lang="tr-TR" sz="1100" dirty="0">
                <a:latin typeface="Arial" panose="020B0604020202020204" pitchFamily="34" charset="0"/>
                <a:cs typeface="Arial" panose="020B0604020202020204" pitchFamily="34" charset="0"/>
              </a:rPr>
              <a:t>o</a:t>
            </a:r>
            <a:r>
              <a:rPr lang="en-US" sz="1100" dirty="0">
                <a:latin typeface="Arial" panose="020B0604020202020204" pitchFamily="34" charset="0"/>
                <a:cs typeface="Arial" panose="020B0604020202020204" pitchFamily="34" charset="0"/>
              </a:rPr>
              <a:t>r</a:t>
            </a:r>
            <a:endParaRPr lang="en-US" sz="1100" dirty="0"/>
          </a:p>
        </p:txBody>
      </p:sp>
      <p:sp>
        <p:nvSpPr>
          <p:cNvPr id="68" name="Text Placeholder 5">
            <a:extLst>
              <a:ext uri="{FF2B5EF4-FFF2-40B4-BE49-F238E27FC236}">
                <a16:creationId xmlns:a16="http://schemas.microsoft.com/office/drawing/2014/main" id="{E6C4BD59-4A65-9776-A702-519AD7AB7C71}"/>
              </a:ext>
            </a:extLst>
          </p:cNvPr>
          <p:cNvSpPr txBox="1">
            <a:spLocks/>
          </p:cNvSpPr>
          <p:nvPr/>
        </p:nvSpPr>
        <p:spPr>
          <a:xfrm>
            <a:off x="8799193" y="3638826"/>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Drone</a:t>
            </a:r>
            <a:endParaRPr lang="en-US" dirty="0"/>
          </a:p>
        </p:txBody>
      </p:sp>
      <p:sp>
        <p:nvSpPr>
          <p:cNvPr id="69" name="Text Placeholder 6">
            <a:extLst>
              <a:ext uri="{FF2B5EF4-FFF2-40B4-BE49-F238E27FC236}">
                <a16:creationId xmlns:a16="http://schemas.microsoft.com/office/drawing/2014/main" id="{7424E269-ED5B-DE7E-01F4-F91CE435E671}"/>
              </a:ext>
            </a:extLst>
          </p:cNvPr>
          <p:cNvSpPr txBox="1">
            <a:spLocks/>
          </p:cNvSpPr>
          <p:nvPr/>
        </p:nvSpPr>
        <p:spPr>
          <a:xfrm>
            <a:off x="8799193" y="4010131"/>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100" noProof="1">
                <a:latin typeface="Arial" panose="020B0604020202020204" pitchFamily="34" charset="0"/>
                <a:cs typeface="Arial" panose="020B0604020202020204" pitchFamily="34" charset="0"/>
              </a:rPr>
              <a:t>Meet urgent needs, bring flexibility, quick delivery, and last mile deliveries</a:t>
            </a:r>
          </a:p>
          <a:p>
            <a:endParaRPr lang="en-US" dirty="0"/>
          </a:p>
        </p:txBody>
      </p:sp>
      <p:sp>
        <p:nvSpPr>
          <p:cNvPr id="70" name="Text Placeholder 7">
            <a:extLst>
              <a:ext uri="{FF2B5EF4-FFF2-40B4-BE49-F238E27FC236}">
                <a16:creationId xmlns:a16="http://schemas.microsoft.com/office/drawing/2014/main" id="{29B6961B-C860-4188-229F-6E4F635193F2}"/>
              </a:ext>
            </a:extLst>
          </p:cNvPr>
          <p:cNvSpPr txBox="1">
            <a:spLocks/>
          </p:cNvSpPr>
          <p:nvPr/>
        </p:nvSpPr>
        <p:spPr>
          <a:xfrm>
            <a:off x="5043242" y="2298621"/>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Work Order</a:t>
            </a:r>
            <a:endParaRPr lang="en-US" dirty="0"/>
          </a:p>
        </p:txBody>
      </p:sp>
      <p:sp>
        <p:nvSpPr>
          <p:cNvPr id="71" name="Text Placeholder 8">
            <a:extLst>
              <a:ext uri="{FF2B5EF4-FFF2-40B4-BE49-F238E27FC236}">
                <a16:creationId xmlns:a16="http://schemas.microsoft.com/office/drawing/2014/main" id="{7D6814F7-31E8-47B4-5905-38AE512FCDEF}"/>
              </a:ext>
            </a:extLst>
          </p:cNvPr>
          <p:cNvSpPr txBox="1">
            <a:spLocks/>
          </p:cNvSpPr>
          <p:nvPr/>
        </p:nvSpPr>
        <p:spPr>
          <a:xfrm>
            <a:off x="5043242" y="2669926"/>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US" sz="1100" dirty="0">
                <a:latin typeface="Arial" panose="020B0604020202020204" pitchFamily="34" charset="0"/>
                <a:cs typeface="Arial" panose="020B0604020202020204" pitchFamily="34" charset="0"/>
              </a:rPr>
              <a:t>Optimize movements and transactions</a:t>
            </a:r>
            <a:r>
              <a:rPr lang="tr-TR" sz="1100" dirty="0">
                <a:latin typeface="Arial" panose="020B0604020202020204" pitchFamily="34" charset="0"/>
                <a:cs typeface="Arial" panose="020B0604020202020204" pitchFamily="34" charset="0"/>
              </a:rPr>
              <a:t>, l</a:t>
            </a:r>
            <a:r>
              <a:rPr lang="en-US" sz="1100" dirty="0" err="1">
                <a:latin typeface="Arial" panose="020B0604020202020204" pitchFamily="34" charset="0"/>
                <a:cs typeface="Arial" panose="020B0604020202020204" pitchFamily="34" charset="0"/>
              </a:rPr>
              <a:t>ess</a:t>
            </a:r>
            <a:r>
              <a:rPr lang="en-US" sz="1100" dirty="0">
                <a:latin typeface="Arial" panose="020B0604020202020204" pitchFamily="34" charset="0"/>
                <a:cs typeface="Arial" panose="020B0604020202020204" pitchFamily="34" charset="0"/>
              </a:rPr>
              <a:t> human intensive decisions</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and</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optimization</a:t>
            </a:r>
            <a:r>
              <a:rPr lang="tr-TR" sz="1100" dirty="0">
                <a:latin typeface="Arial" panose="020B0604020202020204" pitchFamily="34" charset="0"/>
                <a:cs typeface="Arial" panose="020B0604020202020204" pitchFamily="34" charset="0"/>
              </a:rPr>
              <a:t> of </a:t>
            </a:r>
            <a:r>
              <a:rPr lang="tr-TR" sz="1100" dirty="0" err="1">
                <a:latin typeface="Arial" panose="020B0604020202020204" pitchFamily="34" charset="0"/>
                <a:cs typeface="Arial" panose="020B0604020202020204" pitchFamily="34" charset="0"/>
              </a:rPr>
              <a:t>automation</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systems</a:t>
            </a:r>
            <a:endParaRPr lang="en-US" sz="1100" dirty="0"/>
          </a:p>
        </p:txBody>
      </p:sp>
      <p:sp>
        <p:nvSpPr>
          <p:cNvPr id="72" name="Text Placeholder 9">
            <a:extLst>
              <a:ext uri="{FF2B5EF4-FFF2-40B4-BE49-F238E27FC236}">
                <a16:creationId xmlns:a16="http://schemas.microsoft.com/office/drawing/2014/main" id="{FC1CD1E1-D4E1-FE23-76EF-FE67AD35D2BB}"/>
              </a:ext>
            </a:extLst>
          </p:cNvPr>
          <p:cNvSpPr txBox="1">
            <a:spLocks/>
          </p:cNvSpPr>
          <p:nvPr/>
        </p:nvSpPr>
        <p:spPr>
          <a:xfrm>
            <a:off x="8799193" y="873146"/>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Robotic Process Automation</a:t>
            </a:r>
            <a:endParaRPr lang="en-US" dirty="0"/>
          </a:p>
        </p:txBody>
      </p:sp>
      <p:sp>
        <p:nvSpPr>
          <p:cNvPr id="73" name="Text Placeholder 10">
            <a:extLst>
              <a:ext uri="{FF2B5EF4-FFF2-40B4-BE49-F238E27FC236}">
                <a16:creationId xmlns:a16="http://schemas.microsoft.com/office/drawing/2014/main" id="{0F831D31-B739-E05C-E955-7CBDAB16153A}"/>
              </a:ext>
            </a:extLst>
          </p:cNvPr>
          <p:cNvSpPr txBox="1">
            <a:spLocks/>
          </p:cNvSpPr>
          <p:nvPr/>
        </p:nvSpPr>
        <p:spPr>
          <a:xfrm>
            <a:off x="8799193" y="1244451"/>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100" noProof="1">
                <a:latin typeface="Arial" panose="020B0604020202020204" pitchFamily="34" charset="0"/>
                <a:cs typeface="Arial" panose="020B0604020202020204" pitchFamily="34" charset="0"/>
              </a:rPr>
              <a:t>Automated rules, increase efficiency, and use of man power for more qualified tasks</a:t>
            </a:r>
          </a:p>
          <a:p>
            <a:endParaRPr lang="en-US" dirty="0"/>
          </a:p>
        </p:txBody>
      </p:sp>
      <p:sp>
        <p:nvSpPr>
          <p:cNvPr id="74" name="Text Placeholder 3">
            <a:extLst>
              <a:ext uri="{FF2B5EF4-FFF2-40B4-BE49-F238E27FC236}">
                <a16:creationId xmlns:a16="http://schemas.microsoft.com/office/drawing/2014/main" id="{2FD48378-E18C-6BFC-5794-E6D667952DC0}"/>
              </a:ext>
            </a:extLst>
          </p:cNvPr>
          <p:cNvSpPr txBox="1">
            <a:spLocks/>
          </p:cNvSpPr>
          <p:nvPr/>
        </p:nvSpPr>
        <p:spPr>
          <a:xfrm>
            <a:off x="4992816" y="893362"/>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Automation &amp; Optimization</a:t>
            </a:r>
            <a:endParaRPr lang="en-US" dirty="0"/>
          </a:p>
        </p:txBody>
      </p:sp>
      <p:sp>
        <p:nvSpPr>
          <p:cNvPr id="75" name="Text Placeholder 4">
            <a:extLst>
              <a:ext uri="{FF2B5EF4-FFF2-40B4-BE49-F238E27FC236}">
                <a16:creationId xmlns:a16="http://schemas.microsoft.com/office/drawing/2014/main" id="{78610C02-B4D6-61B4-D3E7-0E13A15553F9}"/>
              </a:ext>
            </a:extLst>
          </p:cNvPr>
          <p:cNvSpPr txBox="1">
            <a:spLocks/>
          </p:cNvSpPr>
          <p:nvPr/>
        </p:nvSpPr>
        <p:spPr>
          <a:xfrm>
            <a:off x="4992816" y="1283625"/>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100" dirty="0" err="1">
                <a:latin typeface="Arial" panose="020B0604020202020204" pitchFamily="34" charset="0"/>
                <a:cs typeface="Arial" panose="020B0604020202020204" pitchFamily="34" charset="0"/>
              </a:rPr>
              <a:t>Entegration</a:t>
            </a:r>
            <a:r>
              <a:rPr lang="tr-TR" sz="1100" dirty="0">
                <a:latin typeface="Arial" panose="020B0604020202020204" pitchFamily="34" charset="0"/>
                <a:cs typeface="Arial" panose="020B0604020202020204" pitchFamily="34" charset="0"/>
              </a:rPr>
              <a:t> of </a:t>
            </a:r>
            <a:r>
              <a:rPr lang="tr-TR" sz="1100" dirty="0" err="1">
                <a:latin typeface="Arial" panose="020B0604020202020204" pitchFamily="34" charset="0"/>
                <a:cs typeface="Arial" panose="020B0604020202020204" pitchFamily="34" charset="0"/>
              </a:rPr>
              <a:t>automated</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systems</a:t>
            </a:r>
            <a:r>
              <a:rPr lang="tr-TR" sz="1100" dirty="0">
                <a:latin typeface="Arial" panose="020B0604020202020204" pitchFamily="34" charset="0"/>
                <a:cs typeface="Arial" panose="020B0604020202020204" pitchFamily="34" charset="0"/>
              </a:rPr>
              <a:t> in </a:t>
            </a:r>
            <a:r>
              <a:rPr lang="tr-TR" sz="1100" dirty="0" err="1">
                <a:latin typeface="Arial" panose="020B0604020202020204" pitchFamily="34" charset="0"/>
                <a:cs typeface="Arial" panose="020B0604020202020204" pitchFamily="34" charset="0"/>
              </a:rPr>
              <a:t>operational</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processes</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with</a:t>
            </a:r>
            <a:r>
              <a:rPr lang="tr-TR" sz="1100" dirty="0">
                <a:latin typeface="Arial" panose="020B0604020202020204" pitchFamily="34" charset="0"/>
                <a:cs typeface="Arial" panose="020B0604020202020204" pitchFamily="34" charset="0"/>
              </a:rPr>
              <a:t> ASRS &amp; PCHS</a:t>
            </a:r>
          </a:p>
        </p:txBody>
      </p:sp>
      <p:sp>
        <p:nvSpPr>
          <p:cNvPr id="76" name="Text Placeholder 5">
            <a:extLst>
              <a:ext uri="{FF2B5EF4-FFF2-40B4-BE49-F238E27FC236}">
                <a16:creationId xmlns:a16="http://schemas.microsoft.com/office/drawing/2014/main" id="{5161AD54-F65D-933B-50CF-D36D01754E25}"/>
              </a:ext>
            </a:extLst>
          </p:cNvPr>
          <p:cNvSpPr txBox="1">
            <a:spLocks/>
          </p:cNvSpPr>
          <p:nvPr/>
        </p:nvSpPr>
        <p:spPr>
          <a:xfrm>
            <a:off x="8799193" y="2266124"/>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Data Quality &amp; Integrity</a:t>
            </a:r>
            <a:endParaRPr lang="en-US" dirty="0"/>
          </a:p>
        </p:txBody>
      </p:sp>
      <p:sp>
        <p:nvSpPr>
          <p:cNvPr id="77" name="Text Placeholder 6">
            <a:extLst>
              <a:ext uri="{FF2B5EF4-FFF2-40B4-BE49-F238E27FC236}">
                <a16:creationId xmlns:a16="http://schemas.microsoft.com/office/drawing/2014/main" id="{A5B8F874-D656-A4C1-7E32-B1C0D6BE435B}"/>
              </a:ext>
            </a:extLst>
          </p:cNvPr>
          <p:cNvSpPr txBox="1">
            <a:spLocks/>
          </p:cNvSpPr>
          <p:nvPr/>
        </p:nvSpPr>
        <p:spPr>
          <a:xfrm>
            <a:off x="8799193" y="2637429"/>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100" dirty="0">
                <a:latin typeface="Arial" panose="020B0604020202020204" pitchFamily="34" charset="0"/>
                <a:cs typeface="Arial" panose="020B0604020202020204" pitchFamily="34" charset="0"/>
              </a:rPr>
              <a:t>Integration of data </a:t>
            </a:r>
            <a:r>
              <a:rPr lang="tr-TR" sz="1100" dirty="0" err="1">
                <a:latin typeface="Arial" panose="020B0604020202020204" pitchFamily="34" charset="0"/>
                <a:cs typeface="Arial" panose="020B0604020202020204" pitchFamily="34" charset="0"/>
              </a:rPr>
              <a:t>globally</a:t>
            </a:r>
            <a:r>
              <a:rPr lang="tr-TR" sz="1100" dirty="0">
                <a:latin typeface="Arial" panose="020B0604020202020204" pitchFamily="34" charset="0"/>
                <a:cs typeface="Arial" panose="020B0604020202020204" pitchFamily="34" charset="0"/>
              </a:rPr>
              <a:t> in a </a:t>
            </a:r>
            <a:r>
              <a:rPr lang="tr-TR" sz="1100" dirty="0" err="1">
                <a:latin typeface="Arial" panose="020B0604020202020204" pitchFamily="34" charset="0"/>
                <a:cs typeface="Arial" panose="020B0604020202020204" pitchFamily="34" charset="0"/>
              </a:rPr>
              <a:t>wide</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range</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and</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accurate</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information</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to</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all</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related</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parties</a:t>
            </a:r>
            <a:endParaRPr lang="tr-TR" sz="1100" dirty="0">
              <a:latin typeface="Arial" panose="020B0604020202020204" pitchFamily="34" charset="0"/>
              <a:cs typeface="Arial" panose="020B0604020202020204" pitchFamily="34" charset="0"/>
            </a:endParaRPr>
          </a:p>
        </p:txBody>
      </p:sp>
      <p:sp>
        <p:nvSpPr>
          <p:cNvPr id="78" name="Text Placeholder 7">
            <a:extLst>
              <a:ext uri="{FF2B5EF4-FFF2-40B4-BE49-F238E27FC236}">
                <a16:creationId xmlns:a16="http://schemas.microsoft.com/office/drawing/2014/main" id="{35C691D0-0F3F-13CF-92E9-0B092040134B}"/>
              </a:ext>
            </a:extLst>
          </p:cNvPr>
          <p:cNvSpPr txBox="1">
            <a:spLocks/>
          </p:cNvSpPr>
          <p:nvPr/>
        </p:nvSpPr>
        <p:spPr>
          <a:xfrm>
            <a:off x="4984365" y="3700654"/>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ULD Utilization</a:t>
            </a:r>
            <a:endParaRPr lang="en-US" dirty="0"/>
          </a:p>
        </p:txBody>
      </p:sp>
      <p:sp>
        <p:nvSpPr>
          <p:cNvPr id="79" name="Text Placeholder 8">
            <a:extLst>
              <a:ext uri="{FF2B5EF4-FFF2-40B4-BE49-F238E27FC236}">
                <a16:creationId xmlns:a16="http://schemas.microsoft.com/office/drawing/2014/main" id="{2E204FD9-66D6-ECED-1389-24F137D9A72F}"/>
              </a:ext>
            </a:extLst>
          </p:cNvPr>
          <p:cNvSpPr txBox="1">
            <a:spLocks/>
          </p:cNvSpPr>
          <p:nvPr/>
        </p:nvSpPr>
        <p:spPr>
          <a:xfrm>
            <a:off x="4984365" y="4071959"/>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100" noProof="1">
                <a:latin typeface="Arial" panose="020B0604020202020204" pitchFamily="34" charset="0"/>
                <a:cs typeface="Arial" panose="020B0604020202020204" pitchFamily="34" charset="0"/>
              </a:rPr>
              <a:t>Increase in capacity utilization and operational efficiency</a:t>
            </a:r>
          </a:p>
        </p:txBody>
      </p:sp>
      <p:sp>
        <p:nvSpPr>
          <p:cNvPr id="80" name="Text Placeholder 9">
            <a:extLst>
              <a:ext uri="{FF2B5EF4-FFF2-40B4-BE49-F238E27FC236}">
                <a16:creationId xmlns:a16="http://schemas.microsoft.com/office/drawing/2014/main" id="{EA0966D1-09CE-A5C4-F7A2-9C75A59E8E11}"/>
              </a:ext>
            </a:extLst>
          </p:cNvPr>
          <p:cNvSpPr txBox="1">
            <a:spLocks/>
          </p:cNvSpPr>
          <p:nvPr/>
        </p:nvSpPr>
        <p:spPr>
          <a:xfrm>
            <a:off x="4984365" y="5116787"/>
            <a:ext cx="2862000" cy="371306"/>
          </a:xfrm>
          <a:prstGeom prst="rect">
            <a:avLst/>
          </a:prstGeom>
        </p:spPr>
        <p:txBody>
          <a:bodyPr anchor="ctr"/>
          <a:lstStyle>
            <a:lvl1pPr marL="0" indent="0" algn="l" defTabSz="914400" rtl="0" eaLnBrk="1" latinLnBrk="0" hangingPunct="1">
              <a:lnSpc>
                <a:spcPct val="90000"/>
              </a:lnSpc>
              <a:spcBef>
                <a:spcPts val="1000"/>
              </a:spcBef>
              <a:buFont typeface="Arial"/>
              <a:buNone/>
              <a:defRPr sz="1200" b="1"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a:t>Augmented Reality (AR)</a:t>
            </a:r>
            <a:endParaRPr lang="en-US" dirty="0"/>
          </a:p>
        </p:txBody>
      </p:sp>
      <p:sp>
        <p:nvSpPr>
          <p:cNvPr id="81" name="Text Placeholder 10">
            <a:extLst>
              <a:ext uri="{FF2B5EF4-FFF2-40B4-BE49-F238E27FC236}">
                <a16:creationId xmlns:a16="http://schemas.microsoft.com/office/drawing/2014/main" id="{3C51AA73-BC71-55BE-5AD5-8843D5BD2A9B}"/>
              </a:ext>
            </a:extLst>
          </p:cNvPr>
          <p:cNvSpPr txBox="1">
            <a:spLocks/>
          </p:cNvSpPr>
          <p:nvPr/>
        </p:nvSpPr>
        <p:spPr>
          <a:xfrm>
            <a:off x="4984365" y="5488092"/>
            <a:ext cx="2862000" cy="759462"/>
          </a:xfrm>
          <a:prstGeom prst="rect">
            <a:avLst/>
          </a:prstGeom>
        </p:spPr>
        <p:txBody>
          <a:bodyPr anchor="t"/>
          <a:lstStyle>
            <a:lvl1pPr marL="0" indent="0" algn="l" defTabSz="914400" rtl="0" eaLnBrk="1" latinLnBrk="0" hangingPunct="1">
              <a:lnSpc>
                <a:spcPct val="150000"/>
              </a:lnSpc>
              <a:spcBef>
                <a:spcPts val="1000"/>
              </a:spcBef>
              <a:buFont typeface="Arial"/>
              <a:buNone/>
              <a:defRPr sz="1000" b="0" kern="1200" baseline="0">
                <a:solidFill>
                  <a:schemeClr val="tx1"/>
                </a:solidFill>
                <a:latin typeface="Arial" charset="0"/>
                <a:ea typeface="Arial" charset="0"/>
                <a:cs typeface="Arial" charset="0"/>
              </a:defRPr>
            </a:lvl1pPr>
            <a:lvl2pPr marL="4572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2pPr>
            <a:lvl3pPr marL="9144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3pPr>
            <a:lvl4pPr marL="13716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4pPr>
            <a:lvl5pPr marL="1828800" indent="0" algn="l" defTabSz="914400" rtl="0" eaLnBrk="1" latinLnBrk="0" hangingPunct="1">
              <a:lnSpc>
                <a:spcPct val="90000"/>
              </a:lnSpc>
              <a:spcBef>
                <a:spcPts val="500"/>
              </a:spcBef>
              <a:buFont typeface="Arial"/>
              <a:buNone/>
              <a:defRPr sz="1200" b="1"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100" noProof="1">
                <a:latin typeface="Arial" panose="020B0604020202020204" pitchFamily="34" charset="0"/>
                <a:cs typeface="Arial" panose="020B0604020202020204" pitchFamily="34" charset="0"/>
              </a:rPr>
              <a:t>Human/machine/IT</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interaction</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and</a:t>
            </a:r>
            <a:r>
              <a:rPr lang="tr-TR" sz="1100" dirty="0">
                <a:latin typeface="Arial" panose="020B0604020202020204" pitchFamily="34" charset="0"/>
                <a:cs typeface="Arial" panose="020B0604020202020204" pitchFamily="34" charset="0"/>
              </a:rPr>
              <a:t> h</a:t>
            </a:r>
            <a:r>
              <a:rPr lang="tr-TR" sz="1100" noProof="1">
                <a:latin typeface="Arial" panose="020B0604020202020204" pitchFamily="34" charset="0"/>
                <a:cs typeface="Arial" panose="020B0604020202020204" pitchFamily="34" charset="0"/>
              </a:rPr>
              <a:t>ands-free</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working</a:t>
            </a:r>
            <a:r>
              <a:rPr lang="tr-TR" sz="1100" dirty="0">
                <a:latin typeface="Arial" panose="020B0604020202020204" pitchFamily="34" charset="0"/>
                <a:cs typeface="Arial" panose="020B0604020202020204" pitchFamily="34" charset="0"/>
              </a:rPr>
              <a:t> </a:t>
            </a:r>
            <a:r>
              <a:rPr lang="tr-TR" sz="1100" dirty="0" err="1">
                <a:latin typeface="Arial" panose="020B0604020202020204" pitchFamily="34" charset="0"/>
                <a:cs typeface="Arial" panose="020B0604020202020204" pitchFamily="34" charset="0"/>
              </a:rPr>
              <a:t>opportunities</a:t>
            </a:r>
            <a:endParaRPr lang="tr-TR" sz="11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617134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 sky, outdoor, ground&#10;&#10;Description automatically generated">
            <a:extLst>
              <a:ext uri="{FF2B5EF4-FFF2-40B4-BE49-F238E27FC236}">
                <a16:creationId xmlns:a16="http://schemas.microsoft.com/office/drawing/2014/main" id="{0AC70791-C0AF-3A4A-A257-38D21C3DF7F7}"/>
              </a:ext>
            </a:extLst>
          </p:cNvPr>
          <p:cNvPicPr>
            <a:picLocks noChangeAspect="1"/>
          </p:cNvPicPr>
          <p:nvPr/>
        </p:nvPicPr>
        <p:blipFill rotWithShape="1">
          <a:blip r:embed="rId2"/>
          <a:srcRect l="3683" t="17616" b="6830"/>
          <a:stretch/>
        </p:blipFill>
        <p:spPr>
          <a:xfrm>
            <a:off x="3611" y="1"/>
            <a:ext cx="12182862" cy="5380572"/>
          </a:xfrm>
          <a:prstGeom prst="rect">
            <a:avLst/>
          </a:prstGeom>
        </p:spPr>
      </p:pic>
      <p:pic>
        <p:nvPicPr>
          <p:cNvPr id="103" name="Picture 102">
            <a:extLst>
              <a:ext uri="{FF2B5EF4-FFF2-40B4-BE49-F238E27FC236}">
                <a16:creationId xmlns:a16="http://schemas.microsoft.com/office/drawing/2014/main" id="{BD4A7526-2A75-EE4F-93EE-DEF6CE0A8136}"/>
              </a:ext>
            </a:extLst>
          </p:cNvPr>
          <p:cNvPicPr>
            <a:picLocks noChangeAspect="1"/>
          </p:cNvPicPr>
          <p:nvPr/>
        </p:nvPicPr>
        <p:blipFill>
          <a:blip r:embed="rId3"/>
          <a:stretch>
            <a:fillRect/>
          </a:stretch>
        </p:blipFill>
        <p:spPr>
          <a:xfrm>
            <a:off x="3611" y="2356422"/>
            <a:ext cx="12188389" cy="4501578"/>
          </a:xfrm>
          <a:prstGeom prst="rect">
            <a:avLst/>
          </a:prstGeom>
        </p:spPr>
      </p:pic>
      <p:pic>
        <p:nvPicPr>
          <p:cNvPr id="6" name="Picture 5">
            <a:extLst>
              <a:ext uri="{FF2B5EF4-FFF2-40B4-BE49-F238E27FC236}">
                <a16:creationId xmlns:a16="http://schemas.microsoft.com/office/drawing/2014/main" id="{9AA42EAD-C7A3-454E-99B6-0BEDF8D1C0A1}"/>
              </a:ext>
            </a:extLst>
          </p:cNvPr>
          <p:cNvPicPr>
            <a:picLocks noChangeAspect="1"/>
          </p:cNvPicPr>
          <p:nvPr/>
        </p:nvPicPr>
        <p:blipFill rotWithShape="1">
          <a:blip r:embed="rId4"/>
          <a:srcRect t="47735" b="33708"/>
          <a:stretch/>
        </p:blipFill>
        <p:spPr>
          <a:xfrm>
            <a:off x="99795" y="4817097"/>
            <a:ext cx="4854356" cy="1272618"/>
          </a:xfrm>
          <a:prstGeom prst="rect">
            <a:avLst/>
          </a:prstGeom>
        </p:spPr>
      </p:pic>
    </p:spTree>
    <p:extLst>
      <p:ext uri="{BB962C8B-B14F-4D97-AF65-F5344CB8AC3E}">
        <p14:creationId xmlns:p14="http://schemas.microsoft.com/office/powerpoint/2010/main" val="2242614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933E1A-D63D-410D-878D-07D4A63EB586}"/>
              </a:ext>
            </a:extLst>
          </p:cNvPr>
          <p:cNvPicPr>
            <a:picLocks noChangeAspect="1"/>
          </p:cNvPicPr>
          <p:nvPr/>
        </p:nvPicPr>
        <p:blipFill>
          <a:blip r:embed="rId2"/>
          <a:stretch>
            <a:fillRect/>
          </a:stretch>
        </p:blipFill>
        <p:spPr>
          <a:xfrm>
            <a:off x="1520974" y="0"/>
            <a:ext cx="9603058" cy="6858000"/>
          </a:xfrm>
          <a:prstGeom prst="rect">
            <a:avLst/>
          </a:prstGeom>
        </p:spPr>
      </p:pic>
    </p:spTree>
    <p:extLst>
      <p:ext uri="{BB962C8B-B14F-4D97-AF65-F5344CB8AC3E}">
        <p14:creationId xmlns:p14="http://schemas.microsoft.com/office/powerpoint/2010/main" val="192253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5">
            <a:extLst>
              <a:ext uri="{FF2B5EF4-FFF2-40B4-BE49-F238E27FC236}">
                <a16:creationId xmlns:a16="http://schemas.microsoft.com/office/drawing/2014/main" id="{3C97746B-E4E7-769C-15C0-8315EF642A6B}"/>
              </a:ext>
            </a:extLst>
          </p:cNvPr>
          <p:cNvSpPr txBox="1">
            <a:spLocks/>
          </p:cNvSpPr>
          <p:nvPr/>
        </p:nvSpPr>
        <p:spPr>
          <a:xfrm>
            <a:off x="320441" y="214403"/>
            <a:ext cx="3246249" cy="40011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4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dirty="0" err="1"/>
              <a:t>Fleet</a:t>
            </a:r>
            <a:endParaRPr lang="en-US" dirty="0"/>
          </a:p>
        </p:txBody>
      </p:sp>
      <p:sp>
        <p:nvSpPr>
          <p:cNvPr id="29" name="Metin kutusu 2">
            <a:extLst>
              <a:ext uri="{FF2B5EF4-FFF2-40B4-BE49-F238E27FC236}">
                <a16:creationId xmlns:a16="http://schemas.microsoft.com/office/drawing/2014/main" id="{A7182C1E-8240-C7A4-6E02-E843F31EA140}"/>
              </a:ext>
            </a:extLst>
          </p:cNvPr>
          <p:cNvSpPr txBox="1"/>
          <p:nvPr/>
        </p:nvSpPr>
        <p:spPr>
          <a:xfrm>
            <a:off x="1251940" y="663623"/>
            <a:ext cx="3706565" cy="369332"/>
          </a:xfrm>
          <a:prstGeom prst="rect">
            <a:avLst/>
          </a:prstGeom>
          <a:noFill/>
        </p:spPr>
        <p:txBody>
          <a:bodyPr wrap="square" rtlCol="0">
            <a:spAutoFit/>
          </a:bodyPr>
          <a:lstStyle/>
          <a:p>
            <a:pPr algn="ctr"/>
            <a:r>
              <a:rPr lang="tr-TR" b="1" dirty="0" err="1">
                <a:solidFill>
                  <a:schemeClr val="tx1">
                    <a:lumMod val="95000"/>
                    <a:lumOff val="5000"/>
                  </a:schemeClr>
                </a:solidFill>
                <a:latin typeface="Museo"/>
              </a:rPr>
              <a:t>Wide</a:t>
            </a:r>
            <a:r>
              <a:rPr lang="tr-TR" b="1" dirty="0">
                <a:solidFill>
                  <a:schemeClr val="tx1">
                    <a:lumMod val="95000"/>
                    <a:lumOff val="5000"/>
                  </a:schemeClr>
                </a:solidFill>
                <a:latin typeface="Museo"/>
              </a:rPr>
              <a:t>  Body </a:t>
            </a:r>
            <a:r>
              <a:rPr lang="tr-TR" b="1" dirty="0" err="1">
                <a:solidFill>
                  <a:schemeClr val="tx1">
                    <a:lumMod val="95000"/>
                    <a:lumOff val="5000"/>
                  </a:schemeClr>
                </a:solidFill>
                <a:latin typeface="Museo"/>
              </a:rPr>
              <a:t>Passenger</a:t>
            </a:r>
            <a:r>
              <a:rPr lang="tr-TR" b="1" dirty="0">
                <a:solidFill>
                  <a:schemeClr val="tx1">
                    <a:lumMod val="95000"/>
                    <a:lumOff val="5000"/>
                  </a:schemeClr>
                </a:solidFill>
                <a:latin typeface="Museo"/>
              </a:rPr>
              <a:t> Aircraft</a:t>
            </a:r>
          </a:p>
        </p:txBody>
      </p:sp>
      <p:sp>
        <p:nvSpPr>
          <p:cNvPr id="31" name="Metin kutusu 2">
            <a:extLst>
              <a:ext uri="{FF2B5EF4-FFF2-40B4-BE49-F238E27FC236}">
                <a16:creationId xmlns:a16="http://schemas.microsoft.com/office/drawing/2014/main" id="{51B49B69-E306-BFED-C373-C0A54439A334}"/>
              </a:ext>
            </a:extLst>
          </p:cNvPr>
          <p:cNvSpPr txBox="1"/>
          <p:nvPr/>
        </p:nvSpPr>
        <p:spPr>
          <a:xfrm>
            <a:off x="6857508" y="624052"/>
            <a:ext cx="3706565" cy="369332"/>
          </a:xfrm>
          <a:prstGeom prst="rect">
            <a:avLst/>
          </a:prstGeom>
          <a:noFill/>
        </p:spPr>
        <p:txBody>
          <a:bodyPr wrap="square" rtlCol="0">
            <a:spAutoFit/>
          </a:bodyPr>
          <a:lstStyle/>
          <a:p>
            <a:pPr algn="ctr"/>
            <a:r>
              <a:rPr lang="tr-TR" b="1" dirty="0">
                <a:solidFill>
                  <a:schemeClr val="tx1">
                    <a:lumMod val="95000"/>
                    <a:lumOff val="5000"/>
                  </a:schemeClr>
                </a:solidFill>
                <a:latin typeface="Museo"/>
              </a:rPr>
              <a:t>Cargo Aircraft</a:t>
            </a:r>
          </a:p>
        </p:txBody>
      </p:sp>
      <p:pic>
        <p:nvPicPr>
          <p:cNvPr id="95" name="Picture 94">
            <a:extLst>
              <a:ext uri="{FF2B5EF4-FFF2-40B4-BE49-F238E27FC236}">
                <a16:creationId xmlns:a16="http://schemas.microsoft.com/office/drawing/2014/main" id="{C9601E11-03FF-42C2-9504-FD32C64BD3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602" y="1184076"/>
            <a:ext cx="3600000" cy="1062000"/>
          </a:xfrm>
          <a:prstGeom prst="rect">
            <a:avLst/>
          </a:prstGeom>
        </p:spPr>
      </p:pic>
      <p:pic>
        <p:nvPicPr>
          <p:cNvPr id="139" name="Picture 138">
            <a:extLst>
              <a:ext uri="{FF2B5EF4-FFF2-40B4-BE49-F238E27FC236}">
                <a16:creationId xmlns:a16="http://schemas.microsoft.com/office/drawing/2014/main" id="{C99FEF14-CDFA-45C8-9DFF-19EC7A4244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0288" y="3405412"/>
            <a:ext cx="3106800" cy="916506"/>
          </a:xfrm>
          <a:prstGeom prst="rect">
            <a:avLst/>
          </a:prstGeom>
        </p:spPr>
      </p:pic>
      <p:pic>
        <p:nvPicPr>
          <p:cNvPr id="140" name="Picture 139">
            <a:extLst>
              <a:ext uri="{FF2B5EF4-FFF2-40B4-BE49-F238E27FC236}">
                <a16:creationId xmlns:a16="http://schemas.microsoft.com/office/drawing/2014/main" id="{E6280C9E-D18F-4B77-A2CF-AF553AA244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953" y="5319813"/>
            <a:ext cx="3000649" cy="885191"/>
          </a:xfrm>
          <a:prstGeom prst="rect">
            <a:avLst/>
          </a:prstGeom>
        </p:spPr>
      </p:pic>
      <p:pic>
        <p:nvPicPr>
          <p:cNvPr id="141" name="Picture 140">
            <a:extLst>
              <a:ext uri="{FF2B5EF4-FFF2-40B4-BE49-F238E27FC236}">
                <a16:creationId xmlns:a16="http://schemas.microsoft.com/office/drawing/2014/main" id="{48585AEB-E3A1-4FB8-ADEA-7E7FE99275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43959" y="4392133"/>
            <a:ext cx="2753675" cy="812335"/>
          </a:xfrm>
          <a:prstGeom prst="rect">
            <a:avLst/>
          </a:prstGeom>
        </p:spPr>
      </p:pic>
      <p:pic>
        <p:nvPicPr>
          <p:cNvPr id="142" name="Picture 2" descr="https://investor.turkishairlines.com/documents/filo/a330300.png">
            <a:extLst>
              <a:ext uri="{FF2B5EF4-FFF2-40B4-BE49-F238E27FC236}">
                <a16:creationId xmlns:a16="http://schemas.microsoft.com/office/drawing/2014/main" id="{EC653B2C-1370-411A-96B3-C14CD33F2B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8075" y="2346779"/>
            <a:ext cx="3254400" cy="960048"/>
          </a:xfrm>
          <a:prstGeom prst="rect">
            <a:avLst/>
          </a:prstGeom>
          <a:noFill/>
          <a:extLst>
            <a:ext uri="{909E8E84-426E-40DD-AFC4-6F175D3DCCD1}">
              <a14:hiddenFill xmlns:a14="http://schemas.microsoft.com/office/drawing/2010/main">
                <a:solidFill>
                  <a:srgbClr val="FFFFFF"/>
                </a:solidFill>
              </a14:hiddenFill>
            </a:ext>
          </a:extLst>
        </p:spPr>
      </p:pic>
      <p:sp>
        <p:nvSpPr>
          <p:cNvPr id="146" name="TextBox 145">
            <a:extLst>
              <a:ext uri="{FF2B5EF4-FFF2-40B4-BE49-F238E27FC236}">
                <a16:creationId xmlns:a16="http://schemas.microsoft.com/office/drawing/2014/main" id="{DEB2F5EF-912A-4556-97FF-DC6CA21F255A}"/>
              </a:ext>
            </a:extLst>
          </p:cNvPr>
          <p:cNvSpPr txBox="1"/>
          <p:nvPr/>
        </p:nvSpPr>
        <p:spPr>
          <a:xfrm>
            <a:off x="4922415" y="1834700"/>
            <a:ext cx="900067" cy="253916"/>
          </a:xfrm>
          <a:prstGeom prst="rect">
            <a:avLst/>
          </a:prstGeom>
          <a:noFill/>
        </p:spPr>
        <p:txBody>
          <a:bodyPr wrap="square" rtlCol="0">
            <a:spAutoFit/>
          </a:bodyPr>
          <a:lstStyle/>
          <a:p>
            <a:r>
              <a:rPr lang="tr-TR" sz="1050" b="1" dirty="0">
                <a:solidFill>
                  <a:srgbClr val="F8291C"/>
                </a:solidFill>
              </a:rPr>
              <a:t>B777-300 ER</a:t>
            </a:r>
          </a:p>
        </p:txBody>
      </p:sp>
      <p:sp>
        <p:nvSpPr>
          <p:cNvPr id="147" name="TextBox 146">
            <a:extLst>
              <a:ext uri="{FF2B5EF4-FFF2-40B4-BE49-F238E27FC236}">
                <a16:creationId xmlns:a16="http://schemas.microsoft.com/office/drawing/2014/main" id="{28552242-5EDE-4543-8D2C-07B9645DEC0E}"/>
              </a:ext>
            </a:extLst>
          </p:cNvPr>
          <p:cNvSpPr txBox="1"/>
          <p:nvPr/>
        </p:nvSpPr>
        <p:spPr>
          <a:xfrm>
            <a:off x="4991598" y="3994224"/>
            <a:ext cx="761700" cy="235287"/>
          </a:xfrm>
          <a:prstGeom prst="rect">
            <a:avLst/>
          </a:prstGeom>
          <a:noFill/>
        </p:spPr>
        <p:txBody>
          <a:bodyPr wrap="square" rtlCol="0">
            <a:spAutoFit/>
          </a:bodyPr>
          <a:lstStyle/>
          <a:p>
            <a:r>
              <a:rPr lang="tr-TR" sz="1050" b="1" dirty="0">
                <a:solidFill>
                  <a:srgbClr val="F8291C"/>
                </a:solidFill>
              </a:rPr>
              <a:t>A330-300</a:t>
            </a:r>
          </a:p>
        </p:txBody>
      </p:sp>
      <p:sp>
        <p:nvSpPr>
          <p:cNvPr id="148" name="TextBox 147">
            <a:extLst>
              <a:ext uri="{FF2B5EF4-FFF2-40B4-BE49-F238E27FC236}">
                <a16:creationId xmlns:a16="http://schemas.microsoft.com/office/drawing/2014/main" id="{CF5AED94-E367-4DF9-A515-A1CA5EB8119C}"/>
              </a:ext>
            </a:extLst>
          </p:cNvPr>
          <p:cNvSpPr txBox="1"/>
          <p:nvPr/>
        </p:nvSpPr>
        <p:spPr>
          <a:xfrm>
            <a:off x="4997370" y="5920584"/>
            <a:ext cx="750157" cy="253916"/>
          </a:xfrm>
          <a:prstGeom prst="rect">
            <a:avLst/>
          </a:prstGeom>
          <a:noFill/>
        </p:spPr>
        <p:txBody>
          <a:bodyPr wrap="square" rtlCol="0">
            <a:spAutoFit/>
          </a:bodyPr>
          <a:lstStyle/>
          <a:p>
            <a:r>
              <a:rPr lang="tr-TR" sz="1050" b="1" dirty="0">
                <a:solidFill>
                  <a:srgbClr val="F8291C"/>
                </a:solidFill>
              </a:rPr>
              <a:t>A330-200</a:t>
            </a:r>
          </a:p>
        </p:txBody>
      </p:sp>
      <p:sp>
        <p:nvSpPr>
          <p:cNvPr id="149" name="TextBox 148">
            <a:extLst>
              <a:ext uri="{FF2B5EF4-FFF2-40B4-BE49-F238E27FC236}">
                <a16:creationId xmlns:a16="http://schemas.microsoft.com/office/drawing/2014/main" id="{B51183B8-F8C6-4D64-94A7-075EEE80900D}"/>
              </a:ext>
            </a:extLst>
          </p:cNvPr>
          <p:cNvSpPr txBox="1"/>
          <p:nvPr/>
        </p:nvSpPr>
        <p:spPr>
          <a:xfrm>
            <a:off x="5080908" y="4928324"/>
            <a:ext cx="583080" cy="258771"/>
          </a:xfrm>
          <a:prstGeom prst="rect">
            <a:avLst/>
          </a:prstGeom>
          <a:noFill/>
        </p:spPr>
        <p:txBody>
          <a:bodyPr wrap="square" rtlCol="0">
            <a:spAutoFit/>
          </a:bodyPr>
          <a:lstStyle/>
          <a:p>
            <a:r>
              <a:rPr lang="tr-TR" sz="1050" b="1" dirty="0">
                <a:solidFill>
                  <a:srgbClr val="F8291C"/>
                </a:solidFill>
              </a:rPr>
              <a:t>B787-9</a:t>
            </a:r>
          </a:p>
        </p:txBody>
      </p:sp>
      <p:sp>
        <p:nvSpPr>
          <p:cNvPr id="150" name="TextBox 149">
            <a:extLst>
              <a:ext uri="{FF2B5EF4-FFF2-40B4-BE49-F238E27FC236}">
                <a16:creationId xmlns:a16="http://schemas.microsoft.com/office/drawing/2014/main" id="{0D811831-9016-42EF-A344-83EFE1533E66}"/>
              </a:ext>
            </a:extLst>
          </p:cNvPr>
          <p:cNvSpPr txBox="1"/>
          <p:nvPr/>
        </p:nvSpPr>
        <p:spPr>
          <a:xfrm>
            <a:off x="5005624" y="2918799"/>
            <a:ext cx="733649" cy="253916"/>
          </a:xfrm>
          <a:prstGeom prst="rect">
            <a:avLst/>
          </a:prstGeom>
          <a:noFill/>
        </p:spPr>
        <p:txBody>
          <a:bodyPr wrap="square" rtlCol="0">
            <a:spAutoFit/>
          </a:bodyPr>
          <a:lstStyle/>
          <a:p>
            <a:r>
              <a:rPr lang="tr-TR" sz="1050" b="1" dirty="0">
                <a:solidFill>
                  <a:srgbClr val="F8291C"/>
                </a:solidFill>
              </a:rPr>
              <a:t>A350-900</a:t>
            </a:r>
          </a:p>
        </p:txBody>
      </p:sp>
      <p:graphicFrame>
        <p:nvGraphicFramePr>
          <p:cNvPr id="154" name="Table 153">
            <a:extLst>
              <a:ext uri="{FF2B5EF4-FFF2-40B4-BE49-F238E27FC236}">
                <a16:creationId xmlns:a16="http://schemas.microsoft.com/office/drawing/2014/main" id="{2BF85A63-1C92-4DFD-B0B5-211E3C7339BA}"/>
              </a:ext>
            </a:extLst>
          </p:cNvPr>
          <p:cNvGraphicFramePr>
            <a:graphicFrameLocks noGrp="1"/>
          </p:cNvGraphicFramePr>
          <p:nvPr>
            <p:extLst>
              <p:ext uri="{D42A27DB-BD31-4B8C-83A1-F6EECF244321}">
                <p14:modId xmlns:p14="http://schemas.microsoft.com/office/powerpoint/2010/main" val="3105611037"/>
              </p:ext>
            </p:extLst>
          </p:nvPr>
        </p:nvGraphicFramePr>
        <p:xfrm>
          <a:off x="7160358" y="5213091"/>
          <a:ext cx="4213687" cy="1293744"/>
        </p:xfrm>
        <a:graphic>
          <a:graphicData uri="http://schemas.openxmlformats.org/drawingml/2006/table">
            <a:tbl>
              <a:tblPr bandRow="1">
                <a:tableStyleId>{F5AB1C69-6EDB-4FF4-983F-18BD219EF322}</a:tableStyleId>
              </a:tblPr>
              <a:tblGrid>
                <a:gridCol w="2964849">
                  <a:extLst>
                    <a:ext uri="{9D8B030D-6E8A-4147-A177-3AD203B41FA5}">
                      <a16:colId xmlns:a16="http://schemas.microsoft.com/office/drawing/2014/main" val="1127256757"/>
                    </a:ext>
                  </a:extLst>
                </a:gridCol>
                <a:gridCol w="1248838">
                  <a:extLst>
                    <a:ext uri="{9D8B030D-6E8A-4147-A177-3AD203B41FA5}">
                      <a16:colId xmlns:a16="http://schemas.microsoft.com/office/drawing/2014/main" val="2645808551"/>
                    </a:ext>
                  </a:extLst>
                </a:gridCol>
              </a:tblGrid>
              <a:tr h="290038">
                <a:tc>
                  <a:txBody>
                    <a:bodyPr/>
                    <a:lstStyle/>
                    <a:p>
                      <a:pPr marL="0" indent="0" algn="l" defTabSz="914400" rtl="0" eaLnBrk="1" latinLnBrk="0" hangingPunct="1">
                        <a:lnSpc>
                          <a:spcPct val="90000"/>
                        </a:lnSpc>
                        <a:spcBef>
                          <a:spcPts val="1000"/>
                        </a:spcBef>
                        <a:buFont typeface="Arial"/>
                        <a:buNone/>
                      </a:pPr>
                      <a:r>
                        <a:rPr lang="tr-TR" sz="1600" b="0" kern="1200" dirty="0" err="1">
                          <a:solidFill>
                            <a:schemeClr val="dk1"/>
                          </a:solidFill>
                          <a:latin typeface="+mn-lt"/>
                          <a:ea typeface="+mn-ea"/>
                          <a:cs typeface="+mn-cs"/>
                        </a:rPr>
                        <a:t>Number</a:t>
                      </a:r>
                      <a:r>
                        <a:rPr lang="tr-TR" sz="1600" b="0" kern="1200" dirty="0">
                          <a:solidFill>
                            <a:schemeClr val="dk1"/>
                          </a:solidFill>
                          <a:latin typeface="+mn-lt"/>
                          <a:ea typeface="+mn-ea"/>
                          <a:cs typeface="+mn-cs"/>
                        </a:rPr>
                        <a:t> of </a:t>
                      </a:r>
                      <a:r>
                        <a:rPr lang="tr-TR" sz="1600" b="0" kern="1200" dirty="0" err="1">
                          <a:solidFill>
                            <a:schemeClr val="dk1"/>
                          </a:solidFill>
                          <a:latin typeface="+mn-lt"/>
                          <a:ea typeface="+mn-ea"/>
                          <a:cs typeface="+mn-cs"/>
                        </a:rPr>
                        <a:t>Freighter</a:t>
                      </a:r>
                      <a:endParaRPr lang="en-US" sz="1600" b="0" kern="1200" dirty="0">
                        <a:solidFill>
                          <a:schemeClr val="tx1"/>
                        </a:solidFill>
                        <a:latin typeface="Arial" charset="0"/>
                        <a:ea typeface="Arial" charset="0"/>
                        <a:cs typeface="Arial" charset="0"/>
                      </a:endParaRPr>
                    </a:p>
                  </a:txBody>
                  <a:tcPr marL="103980" marR="103980" marT="51990" marB="51990"/>
                </a:tc>
                <a:tc>
                  <a:txBody>
                    <a:bodyPr/>
                    <a:lstStyle/>
                    <a:p>
                      <a:pPr marL="0" indent="0" algn="ctr" defTabSz="914400" rtl="0" eaLnBrk="1" latinLnBrk="0" hangingPunct="1">
                        <a:lnSpc>
                          <a:spcPct val="90000"/>
                        </a:lnSpc>
                        <a:spcBef>
                          <a:spcPts val="1000"/>
                        </a:spcBef>
                        <a:buFont typeface="Arial"/>
                        <a:buNone/>
                      </a:pPr>
                      <a:r>
                        <a:rPr lang="tr-TR" sz="1600" b="1" kern="1200" dirty="0">
                          <a:solidFill>
                            <a:schemeClr val="tx1"/>
                          </a:solidFill>
                          <a:latin typeface="Arial" charset="0"/>
                          <a:ea typeface="Arial" charset="0"/>
                          <a:cs typeface="Arial" charset="0"/>
                        </a:rPr>
                        <a:t>27</a:t>
                      </a:r>
                      <a:endParaRPr lang="en-US" sz="1600" b="0" kern="1200" dirty="0">
                        <a:solidFill>
                          <a:schemeClr val="tx1"/>
                        </a:solidFill>
                        <a:latin typeface="Arial" charset="0"/>
                        <a:ea typeface="Arial" charset="0"/>
                        <a:cs typeface="Arial" charset="0"/>
                      </a:endParaRPr>
                    </a:p>
                  </a:txBody>
                  <a:tcPr marL="103980" marR="103980" marT="51990" marB="51990"/>
                </a:tc>
                <a:extLst>
                  <a:ext uri="{0D108BD9-81ED-4DB2-BD59-A6C34878D82A}">
                    <a16:rowId xmlns:a16="http://schemas.microsoft.com/office/drawing/2014/main" val="2631468738"/>
                  </a:ext>
                </a:extLst>
              </a:tr>
              <a:tr h="322337">
                <a:tc>
                  <a:txBody>
                    <a:bodyPr/>
                    <a:lstStyle/>
                    <a:p>
                      <a:pPr marL="0" indent="0" algn="l" defTabSz="914400" rtl="0" eaLnBrk="1" latinLnBrk="0" hangingPunct="1">
                        <a:lnSpc>
                          <a:spcPct val="90000"/>
                        </a:lnSpc>
                        <a:spcBef>
                          <a:spcPts val="1000"/>
                        </a:spcBef>
                        <a:buFont typeface="Arial"/>
                        <a:buNone/>
                      </a:pPr>
                      <a:r>
                        <a:rPr lang="tr-TR" sz="1600" b="0" kern="1200" dirty="0" err="1"/>
                        <a:t>Number</a:t>
                      </a:r>
                      <a:r>
                        <a:rPr lang="tr-TR" sz="1600" b="0" kern="1200" dirty="0"/>
                        <a:t> of </a:t>
                      </a:r>
                      <a:r>
                        <a:rPr lang="tr-TR" sz="1600" b="0" kern="1200" dirty="0" err="1"/>
                        <a:t>Wide</a:t>
                      </a:r>
                      <a:r>
                        <a:rPr lang="tr-TR" sz="1600" b="0" kern="1200" dirty="0"/>
                        <a:t>-Body Aircraft</a:t>
                      </a:r>
                      <a:endParaRPr lang="en-US" sz="1600" b="0" kern="1200" dirty="0">
                        <a:solidFill>
                          <a:schemeClr val="tx1"/>
                        </a:solidFill>
                        <a:latin typeface="Arial" charset="0"/>
                        <a:ea typeface="Arial" charset="0"/>
                        <a:cs typeface="Arial" charset="0"/>
                      </a:endParaRPr>
                    </a:p>
                  </a:txBody>
                  <a:tcPr marL="103980" marR="103980" marT="51990" marB="51990"/>
                </a:tc>
                <a:tc>
                  <a:txBody>
                    <a:bodyPr/>
                    <a:lstStyle/>
                    <a:p>
                      <a:pPr marL="0" indent="0" algn="ctr" defTabSz="914400" rtl="0" eaLnBrk="1" latinLnBrk="0" hangingPunct="1">
                        <a:lnSpc>
                          <a:spcPct val="90000"/>
                        </a:lnSpc>
                        <a:spcBef>
                          <a:spcPts val="1000"/>
                        </a:spcBef>
                        <a:buFont typeface="Arial"/>
                        <a:buNone/>
                      </a:pPr>
                      <a:r>
                        <a:rPr lang="tr-TR" sz="1600" b="1" kern="1200" dirty="0"/>
                        <a:t>141</a:t>
                      </a:r>
                      <a:endParaRPr lang="en-US" sz="1600" b="0" kern="1200" dirty="0">
                        <a:solidFill>
                          <a:schemeClr val="tx1"/>
                        </a:solidFill>
                        <a:latin typeface="Arial" charset="0"/>
                        <a:ea typeface="Arial" charset="0"/>
                        <a:cs typeface="Arial" charset="0"/>
                      </a:endParaRPr>
                    </a:p>
                  </a:txBody>
                  <a:tcPr marL="103980" marR="103980" marT="51990" marB="51990"/>
                </a:tc>
                <a:extLst>
                  <a:ext uri="{0D108BD9-81ED-4DB2-BD59-A6C34878D82A}">
                    <a16:rowId xmlns:a16="http://schemas.microsoft.com/office/drawing/2014/main" val="3471868094"/>
                  </a:ext>
                </a:extLst>
              </a:tr>
              <a:tr h="322337">
                <a:tc>
                  <a:txBody>
                    <a:bodyPr/>
                    <a:lstStyle/>
                    <a:p>
                      <a:pPr marL="0" indent="0" algn="l" defTabSz="914400" rtl="0" eaLnBrk="1" latinLnBrk="0" hangingPunct="1">
                        <a:lnSpc>
                          <a:spcPct val="90000"/>
                        </a:lnSpc>
                        <a:spcBef>
                          <a:spcPts val="1000"/>
                        </a:spcBef>
                        <a:buFont typeface="Arial"/>
                        <a:buNone/>
                      </a:pPr>
                      <a:r>
                        <a:rPr lang="tr-TR" sz="1600" b="0" kern="1200" dirty="0" err="1"/>
                        <a:t>Number</a:t>
                      </a:r>
                      <a:r>
                        <a:rPr lang="tr-TR" sz="1600" b="0" kern="1200" dirty="0"/>
                        <a:t> of </a:t>
                      </a:r>
                      <a:r>
                        <a:rPr lang="tr-TR" sz="1600" b="0" kern="1200" dirty="0" err="1"/>
                        <a:t>Narrow</a:t>
                      </a:r>
                      <a:r>
                        <a:rPr lang="tr-TR" sz="1600" b="0" kern="1200" dirty="0"/>
                        <a:t>-Body</a:t>
                      </a:r>
                      <a:r>
                        <a:rPr lang="tr-TR" sz="1600" b="0" kern="1200" baseline="0" dirty="0"/>
                        <a:t> Aircraft</a:t>
                      </a:r>
                      <a:endParaRPr lang="en-US" sz="1600" b="0" kern="1200" dirty="0">
                        <a:solidFill>
                          <a:schemeClr val="tx1"/>
                        </a:solidFill>
                        <a:latin typeface="Arial" charset="0"/>
                        <a:ea typeface="Arial" charset="0"/>
                        <a:cs typeface="Arial" charset="0"/>
                      </a:endParaRPr>
                    </a:p>
                  </a:txBody>
                  <a:tcPr marL="103980" marR="103980" marT="51990" marB="51990"/>
                </a:tc>
                <a:tc>
                  <a:txBody>
                    <a:bodyPr/>
                    <a:lstStyle/>
                    <a:p>
                      <a:pPr marL="0" indent="0" algn="ctr" defTabSz="914400" rtl="0" eaLnBrk="1" latinLnBrk="0" hangingPunct="1">
                        <a:lnSpc>
                          <a:spcPct val="90000"/>
                        </a:lnSpc>
                        <a:spcBef>
                          <a:spcPts val="1000"/>
                        </a:spcBef>
                        <a:buFont typeface="Arial"/>
                        <a:buNone/>
                      </a:pPr>
                      <a:r>
                        <a:rPr lang="tr-TR" sz="1600" b="1" kern="1200" dirty="0"/>
                        <a:t>360</a:t>
                      </a:r>
                      <a:endParaRPr lang="en-US" sz="1600" b="0" kern="1200" dirty="0">
                        <a:solidFill>
                          <a:schemeClr val="tx1"/>
                        </a:solidFill>
                        <a:latin typeface="Arial" charset="0"/>
                        <a:ea typeface="Arial" charset="0"/>
                        <a:cs typeface="Arial" charset="0"/>
                      </a:endParaRPr>
                    </a:p>
                  </a:txBody>
                  <a:tcPr marL="103980" marR="103980" marT="51990" marB="51990"/>
                </a:tc>
                <a:extLst>
                  <a:ext uri="{0D108BD9-81ED-4DB2-BD59-A6C34878D82A}">
                    <a16:rowId xmlns:a16="http://schemas.microsoft.com/office/drawing/2014/main" val="377859589"/>
                  </a:ext>
                </a:extLst>
              </a:tr>
              <a:tr h="322337">
                <a:tc>
                  <a:txBody>
                    <a:bodyPr/>
                    <a:lstStyle/>
                    <a:p>
                      <a:pPr marL="0" indent="0" algn="l" defTabSz="914400" rtl="0" eaLnBrk="1" latinLnBrk="0" hangingPunct="1">
                        <a:lnSpc>
                          <a:spcPct val="90000"/>
                        </a:lnSpc>
                        <a:spcBef>
                          <a:spcPts val="1000"/>
                        </a:spcBef>
                        <a:buFont typeface="Arial"/>
                        <a:buNone/>
                      </a:pPr>
                      <a:r>
                        <a:rPr lang="tr-TR" sz="1600" b="1" kern="1200" dirty="0">
                          <a:solidFill>
                            <a:schemeClr val="tx1"/>
                          </a:solidFill>
                          <a:latin typeface="Arial" charset="0"/>
                          <a:ea typeface="Arial" charset="0"/>
                          <a:cs typeface="Arial" charset="0"/>
                        </a:rPr>
                        <a:t>Total</a:t>
                      </a:r>
                      <a:endParaRPr lang="en-US" sz="1600" b="1" kern="1200" dirty="0">
                        <a:solidFill>
                          <a:schemeClr val="tx1"/>
                        </a:solidFill>
                        <a:latin typeface="Arial" charset="0"/>
                        <a:ea typeface="Arial" charset="0"/>
                        <a:cs typeface="Arial" charset="0"/>
                      </a:endParaRPr>
                    </a:p>
                  </a:txBody>
                  <a:tcPr marL="103980" marR="103980" marT="51990" marB="51990"/>
                </a:tc>
                <a:tc>
                  <a:txBody>
                    <a:bodyPr/>
                    <a:lstStyle/>
                    <a:p>
                      <a:pPr marL="0" indent="0" algn="ctr" defTabSz="914400" rtl="0" eaLnBrk="1" latinLnBrk="0" hangingPunct="1">
                        <a:lnSpc>
                          <a:spcPct val="90000"/>
                        </a:lnSpc>
                        <a:spcBef>
                          <a:spcPts val="1000"/>
                        </a:spcBef>
                        <a:buFont typeface="Arial"/>
                        <a:buNone/>
                      </a:pPr>
                      <a:r>
                        <a:rPr lang="tr-TR" sz="1600" b="1" kern="1200" dirty="0">
                          <a:solidFill>
                            <a:schemeClr val="tx1"/>
                          </a:solidFill>
                          <a:latin typeface="Arial" charset="0"/>
                          <a:ea typeface="Arial" charset="0"/>
                          <a:cs typeface="Arial" charset="0"/>
                        </a:rPr>
                        <a:t>528</a:t>
                      </a:r>
                      <a:endParaRPr lang="en-US" sz="1600" b="1" kern="1200" dirty="0">
                        <a:solidFill>
                          <a:schemeClr val="tx1"/>
                        </a:solidFill>
                        <a:latin typeface="Arial" charset="0"/>
                        <a:ea typeface="Arial" charset="0"/>
                        <a:cs typeface="Arial" charset="0"/>
                      </a:endParaRPr>
                    </a:p>
                  </a:txBody>
                  <a:tcPr marL="103980" marR="103980" marT="51990" marB="51990"/>
                </a:tc>
                <a:extLst>
                  <a:ext uri="{0D108BD9-81ED-4DB2-BD59-A6C34878D82A}">
                    <a16:rowId xmlns:a16="http://schemas.microsoft.com/office/drawing/2014/main" val="1214758800"/>
                  </a:ext>
                </a:extLst>
              </a:tr>
            </a:tbl>
          </a:graphicData>
        </a:graphic>
      </p:graphicFrame>
      <p:cxnSp>
        <p:nvCxnSpPr>
          <p:cNvPr id="155" name="Straight Connector 154">
            <a:extLst>
              <a:ext uri="{FF2B5EF4-FFF2-40B4-BE49-F238E27FC236}">
                <a16:creationId xmlns:a16="http://schemas.microsoft.com/office/drawing/2014/main" id="{2A7E0AA7-D5DD-4208-B132-2FC65D7D5505}"/>
              </a:ext>
            </a:extLst>
          </p:cNvPr>
          <p:cNvCxnSpPr/>
          <p:nvPr/>
        </p:nvCxnSpPr>
        <p:spPr>
          <a:xfrm>
            <a:off x="1468075" y="1080177"/>
            <a:ext cx="3227384" cy="161"/>
          </a:xfrm>
          <a:prstGeom prst="line">
            <a:avLst/>
          </a:prstGeom>
          <a:ln>
            <a:solidFill>
              <a:schemeClr val="tx1">
                <a:lumMod val="95000"/>
                <a:lumOff val="5000"/>
              </a:schemeClr>
            </a:solidFill>
          </a:ln>
        </p:spPr>
        <p:style>
          <a:lnRef idx="1">
            <a:schemeClr val="accent6"/>
          </a:lnRef>
          <a:fillRef idx="0">
            <a:schemeClr val="accent6"/>
          </a:fillRef>
          <a:effectRef idx="0">
            <a:schemeClr val="accent6"/>
          </a:effectRef>
          <a:fontRef idx="minor">
            <a:schemeClr val="tx1"/>
          </a:fontRef>
        </p:style>
      </p:cxnSp>
      <p:grpSp>
        <p:nvGrpSpPr>
          <p:cNvPr id="157" name="Group 156">
            <a:extLst>
              <a:ext uri="{FF2B5EF4-FFF2-40B4-BE49-F238E27FC236}">
                <a16:creationId xmlns:a16="http://schemas.microsoft.com/office/drawing/2014/main" id="{3422873A-BBB6-42B5-9A63-1F5230CE0027}"/>
              </a:ext>
            </a:extLst>
          </p:cNvPr>
          <p:cNvGrpSpPr/>
          <p:nvPr/>
        </p:nvGrpSpPr>
        <p:grpSpPr>
          <a:xfrm>
            <a:off x="5107279" y="1273982"/>
            <a:ext cx="530339" cy="528005"/>
            <a:chOff x="5203311" y="1311304"/>
            <a:chExt cx="530339" cy="528005"/>
          </a:xfrm>
        </p:grpSpPr>
        <p:sp>
          <p:nvSpPr>
            <p:cNvPr id="158" name="Text Placeholder 8">
              <a:extLst>
                <a:ext uri="{FF2B5EF4-FFF2-40B4-BE49-F238E27FC236}">
                  <a16:creationId xmlns:a16="http://schemas.microsoft.com/office/drawing/2014/main" id="{8105AAFD-3544-4E55-9432-55902095EA53}"/>
                </a:ext>
              </a:extLst>
            </p:cNvPr>
            <p:cNvSpPr txBox="1">
              <a:spLocks/>
            </p:cNvSpPr>
            <p:nvPr/>
          </p:nvSpPr>
          <p:spPr>
            <a:xfrm>
              <a:off x="5203311" y="1311304"/>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sz="1800" dirty="0">
                <a:solidFill>
                  <a:schemeClr val="bg1"/>
                </a:solidFill>
                <a:latin typeface="Calibri Regular" charset="0"/>
                <a:ea typeface="Calibri Regular" charset="0"/>
                <a:cs typeface="Calibri Regular" charset="0"/>
              </a:endParaRPr>
            </a:p>
          </p:txBody>
        </p:sp>
        <p:sp>
          <p:nvSpPr>
            <p:cNvPr id="159" name="TextBox 158">
              <a:extLst>
                <a:ext uri="{FF2B5EF4-FFF2-40B4-BE49-F238E27FC236}">
                  <a16:creationId xmlns:a16="http://schemas.microsoft.com/office/drawing/2014/main" id="{53A7FA70-A9BA-4FE2-930A-E4F44AB7C772}"/>
                </a:ext>
              </a:extLst>
            </p:cNvPr>
            <p:cNvSpPr txBox="1"/>
            <p:nvPr/>
          </p:nvSpPr>
          <p:spPr>
            <a:xfrm>
              <a:off x="5246304" y="1368652"/>
              <a:ext cx="444352" cy="400110"/>
            </a:xfrm>
            <a:prstGeom prst="rect">
              <a:avLst/>
            </a:prstGeom>
            <a:noFill/>
          </p:spPr>
          <p:txBody>
            <a:bodyPr wrap="square" rtlCol="0">
              <a:spAutoFit/>
            </a:bodyPr>
            <a:lstStyle/>
            <a:p>
              <a:pPr algn="ctr"/>
              <a:r>
                <a:rPr lang="tr-TR" sz="2000" dirty="0">
                  <a:solidFill>
                    <a:schemeClr val="bg1"/>
                  </a:solidFill>
                </a:rPr>
                <a:t>33</a:t>
              </a:r>
              <a:endParaRPr lang="en-US" sz="2000" dirty="0">
                <a:solidFill>
                  <a:schemeClr val="bg1"/>
                </a:solidFill>
              </a:endParaRPr>
            </a:p>
          </p:txBody>
        </p:sp>
      </p:grpSp>
      <p:grpSp>
        <p:nvGrpSpPr>
          <p:cNvPr id="161" name="Group 160">
            <a:extLst>
              <a:ext uri="{FF2B5EF4-FFF2-40B4-BE49-F238E27FC236}">
                <a16:creationId xmlns:a16="http://schemas.microsoft.com/office/drawing/2014/main" id="{E567F1F1-C9FF-4735-BDC5-FD851B60F3C4}"/>
              </a:ext>
            </a:extLst>
          </p:cNvPr>
          <p:cNvGrpSpPr/>
          <p:nvPr/>
        </p:nvGrpSpPr>
        <p:grpSpPr>
          <a:xfrm>
            <a:off x="5107279" y="2409101"/>
            <a:ext cx="530339" cy="528005"/>
            <a:chOff x="4286734" y="2065680"/>
            <a:chExt cx="530339" cy="528005"/>
          </a:xfrm>
        </p:grpSpPr>
        <p:sp>
          <p:nvSpPr>
            <p:cNvPr id="162" name="Text Placeholder 8">
              <a:extLst>
                <a:ext uri="{FF2B5EF4-FFF2-40B4-BE49-F238E27FC236}">
                  <a16:creationId xmlns:a16="http://schemas.microsoft.com/office/drawing/2014/main" id="{582C8847-FB4D-4745-B9A5-9B2B3FC7EEDB}"/>
                </a:ext>
              </a:extLst>
            </p:cNvPr>
            <p:cNvSpPr txBox="1">
              <a:spLocks/>
            </p:cNvSpPr>
            <p:nvPr/>
          </p:nvSpPr>
          <p:spPr>
            <a:xfrm>
              <a:off x="4286734" y="2065680"/>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dirty="0">
                <a:solidFill>
                  <a:schemeClr val="bg1"/>
                </a:solidFill>
                <a:latin typeface="Calibri Regular" charset="0"/>
                <a:ea typeface="Calibri Regular" charset="0"/>
                <a:cs typeface="Calibri Regular" charset="0"/>
              </a:endParaRPr>
            </a:p>
          </p:txBody>
        </p:sp>
        <p:sp>
          <p:nvSpPr>
            <p:cNvPr id="163" name="TextBox 162">
              <a:extLst>
                <a:ext uri="{FF2B5EF4-FFF2-40B4-BE49-F238E27FC236}">
                  <a16:creationId xmlns:a16="http://schemas.microsoft.com/office/drawing/2014/main" id="{75D7FE11-6EC3-4D78-AFF5-9D293C56F862}"/>
                </a:ext>
              </a:extLst>
            </p:cNvPr>
            <p:cNvSpPr txBox="1"/>
            <p:nvPr/>
          </p:nvSpPr>
          <p:spPr>
            <a:xfrm>
              <a:off x="4329719" y="2133996"/>
              <a:ext cx="444352" cy="400110"/>
            </a:xfrm>
            <a:prstGeom prst="rect">
              <a:avLst/>
            </a:prstGeom>
            <a:noFill/>
          </p:spPr>
          <p:txBody>
            <a:bodyPr wrap="none" rtlCol="0">
              <a:spAutoFit/>
            </a:bodyPr>
            <a:lstStyle/>
            <a:p>
              <a:pPr algn="ctr"/>
              <a:r>
                <a:rPr lang="tr-TR" sz="2000" dirty="0">
                  <a:solidFill>
                    <a:schemeClr val="bg1"/>
                  </a:solidFill>
                </a:rPr>
                <a:t>33</a:t>
              </a:r>
              <a:endParaRPr lang="en-US" sz="2000" dirty="0">
                <a:solidFill>
                  <a:schemeClr val="bg1"/>
                </a:solidFill>
              </a:endParaRPr>
            </a:p>
          </p:txBody>
        </p:sp>
      </p:grpSp>
      <p:grpSp>
        <p:nvGrpSpPr>
          <p:cNvPr id="164" name="Group 163">
            <a:extLst>
              <a:ext uri="{FF2B5EF4-FFF2-40B4-BE49-F238E27FC236}">
                <a16:creationId xmlns:a16="http://schemas.microsoft.com/office/drawing/2014/main" id="{68CFA712-BBF9-4BD2-9DCD-979C890BF8CA}"/>
              </a:ext>
            </a:extLst>
          </p:cNvPr>
          <p:cNvGrpSpPr/>
          <p:nvPr/>
        </p:nvGrpSpPr>
        <p:grpSpPr>
          <a:xfrm>
            <a:off x="5107279" y="3443333"/>
            <a:ext cx="530339" cy="528005"/>
            <a:chOff x="4286733" y="2946707"/>
            <a:chExt cx="530339" cy="528005"/>
          </a:xfrm>
        </p:grpSpPr>
        <p:sp>
          <p:nvSpPr>
            <p:cNvPr id="165" name="Text Placeholder 8">
              <a:extLst>
                <a:ext uri="{FF2B5EF4-FFF2-40B4-BE49-F238E27FC236}">
                  <a16:creationId xmlns:a16="http://schemas.microsoft.com/office/drawing/2014/main" id="{3114B216-EF98-4328-9EBF-CDFA6315A593}"/>
                </a:ext>
              </a:extLst>
            </p:cNvPr>
            <p:cNvSpPr txBox="1">
              <a:spLocks/>
            </p:cNvSpPr>
            <p:nvPr/>
          </p:nvSpPr>
          <p:spPr>
            <a:xfrm>
              <a:off x="4286733" y="2946707"/>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dirty="0">
                <a:solidFill>
                  <a:schemeClr val="bg1"/>
                </a:solidFill>
                <a:latin typeface="Calibri Regular" charset="0"/>
                <a:ea typeface="Calibri Regular" charset="0"/>
                <a:cs typeface="Calibri Regular" charset="0"/>
              </a:endParaRPr>
            </a:p>
          </p:txBody>
        </p:sp>
        <p:sp>
          <p:nvSpPr>
            <p:cNvPr id="166" name="TextBox 165">
              <a:extLst>
                <a:ext uri="{FF2B5EF4-FFF2-40B4-BE49-F238E27FC236}">
                  <a16:creationId xmlns:a16="http://schemas.microsoft.com/office/drawing/2014/main" id="{A324FEAA-5B7C-492F-B465-7EE04E78D691}"/>
                </a:ext>
              </a:extLst>
            </p:cNvPr>
            <p:cNvSpPr txBox="1"/>
            <p:nvPr/>
          </p:nvSpPr>
          <p:spPr>
            <a:xfrm>
              <a:off x="4329726" y="3013058"/>
              <a:ext cx="444352" cy="400110"/>
            </a:xfrm>
            <a:prstGeom prst="rect">
              <a:avLst/>
            </a:prstGeom>
            <a:noFill/>
          </p:spPr>
          <p:txBody>
            <a:bodyPr wrap="square" rtlCol="0">
              <a:spAutoFit/>
            </a:bodyPr>
            <a:lstStyle/>
            <a:p>
              <a:pPr algn="ctr"/>
              <a:r>
                <a:rPr lang="tr-TR" sz="2000" dirty="0">
                  <a:solidFill>
                    <a:schemeClr val="bg1"/>
                  </a:solidFill>
                </a:rPr>
                <a:t>37</a:t>
              </a:r>
              <a:endParaRPr lang="en-US" sz="2000" dirty="0">
                <a:solidFill>
                  <a:schemeClr val="bg1"/>
                </a:solidFill>
              </a:endParaRPr>
            </a:p>
          </p:txBody>
        </p:sp>
      </p:grpSp>
      <p:grpSp>
        <p:nvGrpSpPr>
          <p:cNvPr id="170" name="Group 169">
            <a:extLst>
              <a:ext uri="{FF2B5EF4-FFF2-40B4-BE49-F238E27FC236}">
                <a16:creationId xmlns:a16="http://schemas.microsoft.com/office/drawing/2014/main" id="{00CBB859-9F9D-4B8F-8093-A0D16A44CE37}"/>
              </a:ext>
            </a:extLst>
          </p:cNvPr>
          <p:cNvGrpSpPr/>
          <p:nvPr/>
        </p:nvGrpSpPr>
        <p:grpSpPr>
          <a:xfrm>
            <a:off x="5107279" y="4356621"/>
            <a:ext cx="530339" cy="528005"/>
            <a:chOff x="4286730" y="3873808"/>
            <a:chExt cx="530339" cy="528005"/>
          </a:xfrm>
        </p:grpSpPr>
        <p:sp>
          <p:nvSpPr>
            <p:cNvPr id="171" name="Text Placeholder 8">
              <a:extLst>
                <a:ext uri="{FF2B5EF4-FFF2-40B4-BE49-F238E27FC236}">
                  <a16:creationId xmlns:a16="http://schemas.microsoft.com/office/drawing/2014/main" id="{E405DCE6-1F39-4C60-B22E-60FD55811A12}"/>
                </a:ext>
              </a:extLst>
            </p:cNvPr>
            <p:cNvSpPr txBox="1">
              <a:spLocks/>
            </p:cNvSpPr>
            <p:nvPr/>
          </p:nvSpPr>
          <p:spPr>
            <a:xfrm>
              <a:off x="4286730" y="3873808"/>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dirty="0">
                <a:solidFill>
                  <a:schemeClr val="bg1"/>
                </a:solidFill>
                <a:latin typeface="Calibri Regular" charset="0"/>
                <a:ea typeface="Calibri Regular" charset="0"/>
                <a:cs typeface="Calibri Regular" charset="0"/>
              </a:endParaRPr>
            </a:p>
          </p:txBody>
        </p:sp>
        <p:sp>
          <p:nvSpPr>
            <p:cNvPr id="172" name="TextBox 171">
              <a:extLst>
                <a:ext uri="{FF2B5EF4-FFF2-40B4-BE49-F238E27FC236}">
                  <a16:creationId xmlns:a16="http://schemas.microsoft.com/office/drawing/2014/main" id="{EF6F3D9C-7E3B-4D39-A9F1-2B02A9A43011}"/>
                </a:ext>
              </a:extLst>
            </p:cNvPr>
            <p:cNvSpPr txBox="1"/>
            <p:nvPr/>
          </p:nvSpPr>
          <p:spPr>
            <a:xfrm>
              <a:off x="4324500" y="3930441"/>
              <a:ext cx="444352" cy="400110"/>
            </a:xfrm>
            <a:prstGeom prst="rect">
              <a:avLst/>
            </a:prstGeom>
            <a:noFill/>
          </p:spPr>
          <p:txBody>
            <a:bodyPr wrap="square" rtlCol="0">
              <a:spAutoFit/>
            </a:bodyPr>
            <a:lstStyle/>
            <a:p>
              <a:pPr algn="ctr"/>
              <a:r>
                <a:rPr lang="tr-TR" sz="2000" dirty="0">
                  <a:solidFill>
                    <a:schemeClr val="bg1"/>
                  </a:solidFill>
                </a:rPr>
                <a:t>26</a:t>
              </a:r>
              <a:endParaRPr lang="en-US" sz="2000" dirty="0">
                <a:solidFill>
                  <a:schemeClr val="bg1"/>
                </a:solidFill>
              </a:endParaRPr>
            </a:p>
          </p:txBody>
        </p:sp>
      </p:grpSp>
      <p:grpSp>
        <p:nvGrpSpPr>
          <p:cNvPr id="173" name="Group 172">
            <a:extLst>
              <a:ext uri="{FF2B5EF4-FFF2-40B4-BE49-F238E27FC236}">
                <a16:creationId xmlns:a16="http://schemas.microsoft.com/office/drawing/2014/main" id="{07F8E852-1251-43C4-AE0D-8D8CC4E6CD38}"/>
              </a:ext>
            </a:extLst>
          </p:cNvPr>
          <p:cNvGrpSpPr/>
          <p:nvPr/>
        </p:nvGrpSpPr>
        <p:grpSpPr>
          <a:xfrm>
            <a:off x="5107279" y="5358597"/>
            <a:ext cx="530339" cy="528005"/>
            <a:chOff x="4286730" y="4744957"/>
            <a:chExt cx="530339" cy="528005"/>
          </a:xfrm>
        </p:grpSpPr>
        <p:sp>
          <p:nvSpPr>
            <p:cNvPr id="174" name="Text Placeholder 8">
              <a:extLst>
                <a:ext uri="{FF2B5EF4-FFF2-40B4-BE49-F238E27FC236}">
                  <a16:creationId xmlns:a16="http://schemas.microsoft.com/office/drawing/2014/main" id="{9933BD99-8EFF-493A-AC76-C778788839C5}"/>
                </a:ext>
              </a:extLst>
            </p:cNvPr>
            <p:cNvSpPr txBox="1">
              <a:spLocks/>
            </p:cNvSpPr>
            <p:nvPr/>
          </p:nvSpPr>
          <p:spPr>
            <a:xfrm>
              <a:off x="4286730" y="4744957"/>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dirty="0">
                <a:solidFill>
                  <a:schemeClr val="bg1"/>
                </a:solidFill>
                <a:latin typeface="Calibri Regular" charset="0"/>
                <a:ea typeface="Calibri Regular" charset="0"/>
                <a:cs typeface="Calibri Regular" charset="0"/>
              </a:endParaRPr>
            </a:p>
          </p:txBody>
        </p:sp>
        <p:sp>
          <p:nvSpPr>
            <p:cNvPr id="175" name="TextBox 174">
              <a:extLst>
                <a:ext uri="{FF2B5EF4-FFF2-40B4-BE49-F238E27FC236}">
                  <a16:creationId xmlns:a16="http://schemas.microsoft.com/office/drawing/2014/main" id="{DFCD99B3-77D0-42BC-BADD-3874109298CA}"/>
                </a:ext>
              </a:extLst>
            </p:cNvPr>
            <p:cNvSpPr txBox="1"/>
            <p:nvPr/>
          </p:nvSpPr>
          <p:spPr>
            <a:xfrm>
              <a:off x="4330512" y="4813202"/>
              <a:ext cx="444352" cy="400110"/>
            </a:xfrm>
            <a:prstGeom prst="rect">
              <a:avLst/>
            </a:prstGeom>
            <a:noFill/>
          </p:spPr>
          <p:txBody>
            <a:bodyPr wrap="square" rtlCol="0">
              <a:spAutoFit/>
            </a:bodyPr>
            <a:lstStyle/>
            <a:p>
              <a:pPr algn="ctr"/>
              <a:r>
                <a:rPr lang="tr-TR" sz="2000" dirty="0">
                  <a:solidFill>
                    <a:schemeClr val="bg1"/>
                  </a:solidFill>
                </a:rPr>
                <a:t>12</a:t>
              </a:r>
              <a:endParaRPr lang="en-US" sz="2000" dirty="0">
                <a:solidFill>
                  <a:schemeClr val="bg1"/>
                </a:solidFill>
              </a:endParaRPr>
            </a:p>
          </p:txBody>
        </p:sp>
      </p:grpSp>
      <p:pic>
        <p:nvPicPr>
          <p:cNvPr id="51" name="Picture 50">
            <a:extLst>
              <a:ext uri="{FF2B5EF4-FFF2-40B4-BE49-F238E27FC236}">
                <a16:creationId xmlns:a16="http://schemas.microsoft.com/office/drawing/2014/main" id="{1C1A33FD-C909-40F3-9DF1-5E08C98870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89595" y="3138549"/>
            <a:ext cx="3106800" cy="916506"/>
          </a:xfrm>
          <a:prstGeom prst="rect">
            <a:avLst/>
          </a:prstGeom>
        </p:spPr>
      </p:pic>
      <p:pic>
        <p:nvPicPr>
          <p:cNvPr id="52" name="Picture 51">
            <a:extLst>
              <a:ext uri="{FF2B5EF4-FFF2-40B4-BE49-F238E27FC236}">
                <a16:creationId xmlns:a16="http://schemas.microsoft.com/office/drawing/2014/main" id="{7A85A99F-044C-4A80-ABEF-4F2CC1647B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21396" y="3933879"/>
            <a:ext cx="3358369" cy="990719"/>
          </a:xfrm>
          <a:prstGeom prst="rect">
            <a:avLst/>
          </a:prstGeom>
        </p:spPr>
      </p:pic>
      <p:pic>
        <p:nvPicPr>
          <p:cNvPr id="53" name="Picture 52">
            <a:extLst>
              <a:ext uri="{FF2B5EF4-FFF2-40B4-BE49-F238E27FC236}">
                <a16:creationId xmlns:a16="http://schemas.microsoft.com/office/drawing/2014/main" id="{E4111E7F-BEB2-4D4C-9AB9-DD94CBCEA03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13264" y="1338693"/>
            <a:ext cx="3153600" cy="930312"/>
          </a:xfrm>
          <a:prstGeom prst="rect">
            <a:avLst/>
          </a:prstGeom>
        </p:spPr>
      </p:pic>
      <p:sp>
        <p:nvSpPr>
          <p:cNvPr id="54" name="TextBox 53">
            <a:extLst>
              <a:ext uri="{FF2B5EF4-FFF2-40B4-BE49-F238E27FC236}">
                <a16:creationId xmlns:a16="http://schemas.microsoft.com/office/drawing/2014/main" id="{6E8CFB7B-7B24-4C50-9E15-EA6DF3947C17}"/>
              </a:ext>
            </a:extLst>
          </p:cNvPr>
          <p:cNvSpPr txBox="1"/>
          <p:nvPr/>
        </p:nvSpPr>
        <p:spPr>
          <a:xfrm>
            <a:off x="10319645" y="3737344"/>
            <a:ext cx="791106" cy="253916"/>
          </a:xfrm>
          <a:prstGeom prst="rect">
            <a:avLst/>
          </a:prstGeom>
          <a:noFill/>
        </p:spPr>
        <p:txBody>
          <a:bodyPr wrap="square" rtlCol="0">
            <a:spAutoFit/>
          </a:bodyPr>
          <a:lstStyle/>
          <a:p>
            <a:r>
              <a:rPr lang="tr-TR" sz="1050" b="1" dirty="0">
                <a:solidFill>
                  <a:srgbClr val="F8291C"/>
                </a:solidFill>
              </a:rPr>
              <a:t>A330-200F</a:t>
            </a:r>
          </a:p>
        </p:txBody>
      </p:sp>
      <p:sp>
        <p:nvSpPr>
          <p:cNvPr id="55" name="TextBox 54">
            <a:extLst>
              <a:ext uri="{FF2B5EF4-FFF2-40B4-BE49-F238E27FC236}">
                <a16:creationId xmlns:a16="http://schemas.microsoft.com/office/drawing/2014/main" id="{FD440B6B-90E0-4F24-8ACE-A6E38D8AE018}"/>
              </a:ext>
            </a:extLst>
          </p:cNvPr>
          <p:cNvSpPr txBox="1"/>
          <p:nvPr/>
        </p:nvSpPr>
        <p:spPr>
          <a:xfrm>
            <a:off x="10215463" y="4636707"/>
            <a:ext cx="1351697" cy="253916"/>
          </a:xfrm>
          <a:prstGeom prst="rect">
            <a:avLst/>
          </a:prstGeom>
          <a:noFill/>
        </p:spPr>
        <p:txBody>
          <a:bodyPr wrap="square" rtlCol="0">
            <a:spAutoFit/>
          </a:bodyPr>
          <a:lstStyle/>
          <a:p>
            <a:pPr algn="ctr"/>
            <a:r>
              <a:rPr lang="tr-TR" sz="1050" b="1" dirty="0">
                <a:solidFill>
                  <a:srgbClr val="F8291C"/>
                </a:solidFill>
              </a:rPr>
              <a:t>A330-300 P2F WL</a:t>
            </a:r>
          </a:p>
        </p:txBody>
      </p:sp>
      <p:sp>
        <p:nvSpPr>
          <p:cNvPr id="56" name="TextBox 55">
            <a:extLst>
              <a:ext uri="{FF2B5EF4-FFF2-40B4-BE49-F238E27FC236}">
                <a16:creationId xmlns:a16="http://schemas.microsoft.com/office/drawing/2014/main" id="{42811F21-C813-487D-94F3-44B08A1E7764}"/>
              </a:ext>
            </a:extLst>
          </p:cNvPr>
          <p:cNvSpPr txBox="1"/>
          <p:nvPr/>
        </p:nvSpPr>
        <p:spPr>
          <a:xfrm>
            <a:off x="10450028" y="1900667"/>
            <a:ext cx="530340" cy="253916"/>
          </a:xfrm>
          <a:prstGeom prst="rect">
            <a:avLst/>
          </a:prstGeom>
          <a:noFill/>
        </p:spPr>
        <p:txBody>
          <a:bodyPr wrap="square" rtlCol="0">
            <a:spAutoFit/>
          </a:bodyPr>
          <a:lstStyle/>
          <a:p>
            <a:pPr algn="ctr"/>
            <a:r>
              <a:rPr lang="tr-TR" sz="1050" b="1" dirty="0">
                <a:solidFill>
                  <a:srgbClr val="F8291C"/>
                </a:solidFill>
              </a:rPr>
              <a:t>B777F</a:t>
            </a:r>
          </a:p>
        </p:txBody>
      </p:sp>
      <p:cxnSp>
        <p:nvCxnSpPr>
          <p:cNvPr id="57" name="Straight Connector 56">
            <a:extLst>
              <a:ext uri="{FF2B5EF4-FFF2-40B4-BE49-F238E27FC236}">
                <a16:creationId xmlns:a16="http://schemas.microsoft.com/office/drawing/2014/main" id="{75045DAD-FA7D-41FF-86D4-F7B075604897}"/>
              </a:ext>
            </a:extLst>
          </p:cNvPr>
          <p:cNvCxnSpPr/>
          <p:nvPr/>
        </p:nvCxnSpPr>
        <p:spPr>
          <a:xfrm flipV="1">
            <a:off x="7511693" y="1026019"/>
            <a:ext cx="2555171" cy="1"/>
          </a:xfrm>
          <a:prstGeom prst="line">
            <a:avLst/>
          </a:prstGeom>
          <a:ln>
            <a:solidFill>
              <a:schemeClr val="tx1">
                <a:lumMod val="95000"/>
                <a:lumOff val="5000"/>
              </a:schemeClr>
            </a:solidFill>
          </a:ln>
        </p:spPr>
        <p:style>
          <a:lnRef idx="1">
            <a:schemeClr val="accent6"/>
          </a:lnRef>
          <a:fillRef idx="0">
            <a:schemeClr val="accent6"/>
          </a:fillRef>
          <a:effectRef idx="0">
            <a:schemeClr val="accent6"/>
          </a:effectRef>
          <a:fontRef idx="minor">
            <a:schemeClr val="tx1"/>
          </a:fontRef>
        </p:style>
      </p:cxnSp>
      <p:sp>
        <p:nvSpPr>
          <p:cNvPr id="58" name="Text Placeholder 8">
            <a:extLst>
              <a:ext uri="{FF2B5EF4-FFF2-40B4-BE49-F238E27FC236}">
                <a16:creationId xmlns:a16="http://schemas.microsoft.com/office/drawing/2014/main" id="{16866BCC-CC3F-4657-A11F-6FF5A205449B}"/>
              </a:ext>
            </a:extLst>
          </p:cNvPr>
          <p:cNvSpPr txBox="1">
            <a:spLocks/>
          </p:cNvSpPr>
          <p:nvPr/>
        </p:nvSpPr>
        <p:spPr>
          <a:xfrm>
            <a:off x="10450029" y="4066764"/>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r>
              <a:rPr lang="tr-TR" dirty="0">
                <a:solidFill>
                  <a:schemeClr val="bg1"/>
                </a:solidFill>
                <a:latin typeface="Calibri Regular" charset="0"/>
                <a:ea typeface="Calibri Regular" charset="0"/>
                <a:cs typeface="Calibri Regular" charset="0"/>
              </a:rPr>
              <a:t>2</a:t>
            </a:r>
          </a:p>
        </p:txBody>
      </p:sp>
      <p:grpSp>
        <p:nvGrpSpPr>
          <p:cNvPr id="59" name="Group 58">
            <a:extLst>
              <a:ext uri="{FF2B5EF4-FFF2-40B4-BE49-F238E27FC236}">
                <a16:creationId xmlns:a16="http://schemas.microsoft.com/office/drawing/2014/main" id="{9091A73A-98D5-487F-9E14-28FDB1169CE1}"/>
              </a:ext>
            </a:extLst>
          </p:cNvPr>
          <p:cNvGrpSpPr/>
          <p:nvPr/>
        </p:nvGrpSpPr>
        <p:grpSpPr>
          <a:xfrm>
            <a:off x="10450029" y="1376327"/>
            <a:ext cx="530339" cy="528005"/>
            <a:chOff x="10022429" y="1184935"/>
            <a:chExt cx="530339" cy="528005"/>
          </a:xfrm>
        </p:grpSpPr>
        <p:sp>
          <p:nvSpPr>
            <p:cNvPr id="60" name="Text Placeholder 8">
              <a:extLst>
                <a:ext uri="{FF2B5EF4-FFF2-40B4-BE49-F238E27FC236}">
                  <a16:creationId xmlns:a16="http://schemas.microsoft.com/office/drawing/2014/main" id="{5D87B33F-A464-4B08-89D6-E7C4C3D3D234}"/>
                </a:ext>
              </a:extLst>
            </p:cNvPr>
            <p:cNvSpPr txBox="1">
              <a:spLocks/>
            </p:cNvSpPr>
            <p:nvPr/>
          </p:nvSpPr>
          <p:spPr>
            <a:xfrm>
              <a:off x="10022429" y="1184935"/>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sz="1800" dirty="0">
                <a:solidFill>
                  <a:schemeClr val="bg1"/>
                </a:solidFill>
                <a:latin typeface="Calibri Regular" charset="0"/>
                <a:ea typeface="Calibri Regular" charset="0"/>
                <a:cs typeface="Calibri Regular" charset="0"/>
              </a:endParaRPr>
            </a:p>
          </p:txBody>
        </p:sp>
        <p:sp>
          <p:nvSpPr>
            <p:cNvPr id="61" name="TextBox 60">
              <a:extLst>
                <a:ext uri="{FF2B5EF4-FFF2-40B4-BE49-F238E27FC236}">
                  <a16:creationId xmlns:a16="http://schemas.microsoft.com/office/drawing/2014/main" id="{1D4F447A-E7EB-4912-B256-BB8754D53123}"/>
                </a:ext>
              </a:extLst>
            </p:cNvPr>
            <p:cNvSpPr txBox="1"/>
            <p:nvPr/>
          </p:nvSpPr>
          <p:spPr>
            <a:xfrm>
              <a:off x="10065417" y="1254601"/>
              <a:ext cx="444352" cy="400110"/>
            </a:xfrm>
            <a:prstGeom prst="rect">
              <a:avLst/>
            </a:prstGeom>
            <a:noFill/>
          </p:spPr>
          <p:txBody>
            <a:bodyPr wrap="none" rtlCol="0">
              <a:spAutoFit/>
            </a:bodyPr>
            <a:lstStyle/>
            <a:p>
              <a:pPr algn="ctr"/>
              <a:r>
                <a:rPr lang="tr-TR" sz="2000" dirty="0">
                  <a:solidFill>
                    <a:schemeClr val="bg1"/>
                  </a:solidFill>
                </a:rPr>
                <a:t>12</a:t>
              </a:r>
              <a:endParaRPr lang="en-US" sz="2000" dirty="0">
                <a:solidFill>
                  <a:schemeClr val="bg1"/>
                </a:solidFill>
              </a:endParaRPr>
            </a:p>
          </p:txBody>
        </p:sp>
      </p:grpSp>
      <p:grpSp>
        <p:nvGrpSpPr>
          <p:cNvPr id="62" name="Group 61">
            <a:extLst>
              <a:ext uri="{FF2B5EF4-FFF2-40B4-BE49-F238E27FC236}">
                <a16:creationId xmlns:a16="http://schemas.microsoft.com/office/drawing/2014/main" id="{1BE9E5C3-6456-43A6-9E91-82EBF2E131E8}"/>
              </a:ext>
            </a:extLst>
          </p:cNvPr>
          <p:cNvGrpSpPr/>
          <p:nvPr/>
        </p:nvGrpSpPr>
        <p:grpSpPr>
          <a:xfrm>
            <a:off x="10423316" y="3193947"/>
            <a:ext cx="530339" cy="528005"/>
            <a:chOff x="10022429" y="1184935"/>
            <a:chExt cx="530339" cy="528005"/>
          </a:xfrm>
        </p:grpSpPr>
        <p:sp>
          <p:nvSpPr>
            <p:cNvPr id="63" name="Text Placeholder 8">
              <a:extLst>
                <a:ext uri="{FF2B5EF4-FFF2-40B4-BE49-F238E27FC236}">
                  <a16:creationId xmlns:a16="http://schemas.microsoft.com/office/drawing/2014/main" id="{1900311E-019A-484E-8723-0461809A7594}"/>
                </a:ext>
              </a:extLst>
            </p:cNvPr>
            <p:cNvSpPr txBox="1">
              <a:spLocks/>
            </p:cNvSpPr>
            <p:nvPr/>
          </p:nvSpPr>
          <p:spPr>
            <a:xfrm>
              <a:off x="10022429" y="1184935"/>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sz="1800" dirty="0">
                <a:solidFill>
                  <a:schemeClr val="bg1"/>
                </a:solidFill>
                <a:latin typeface="Calibri Regular" charset="0"/>
                <a:ea typeface="Calibri Regular" charset="0"/>
                <a:cs typeface="Calibri Regular" charset="0"/>
              </a:endParaRPr>
            </a:p>
          </p:txBody>
        </p:sp>
        <p:sp>
          <p:nvSpPr>
            <p:cNvPr id="64" name="TextBox 63">
              <a:extLst>
                <a:ext uri="{FF2B5EF4-FFF2-40B4-BE49-F238E27FC236}">
                  <a16:creationId xmlns:a16="http://schemas.microsoft.com/office/drawing/2014/main" id="{40973AFE-FD0B-47E9-9330-105BF9BBB208}"/>
                </a:ext>
              </a:extLst>
            </p:cNvPr>
            <p:cNvSpPr txBox="1"/>
            <p:nvPr/>
          </p:nvSpPr>
          <p:spPr>
            <a:xfrm>
              <a:off x="10065418" y="1254601"/>
              <a:ext cx="444352" cy="400110"/>
            </a:xfrm>
            <a:prstGeom prst="rect">
              <a:avLst/>
            </a:prstGeom>
            <a:noFill/>
          </p:spPr>
          <p:txBody>
            <a:bodyPr wrap="none" rtlCol="0">
              <a:spAutoFit/>
            </a:bodyPr>
            <a:lstStyle/>
            <a:p>
              <a:pPr algn="ctr"/>
              <a:r>
                <a:rPr lang="tr-TR" sz="2000" dirty="0">
                  <a:solidFill>
                    <a:schemeClr val="bg1"/>
                  </a:solidFill>
                </a:rPr>
                <a:t>10</a:t>
              </a:r>
              <a:endParaRPr lang="en-US" sz="2000" dirty="0">
                <a:solidFill>
                  <a:schemeClr val="bg1"/>
                </a:solidFill>
              </a:endParaRPr>
            </a:p>
          </p:txBody>
        </p:sp>
      </p:grpSp>
      <p:sp>
        <p:nvSpPr>
          <p:cNvPr id="65" name="TextBox 64">
            <a:extLst>
              <a:ext uri="{FF2B5EF4-FFF2-40B4-BE49-F238E27FC236}">
                <a16:creationId xmlns:a16="http://schemas.microsoft.com/office/drawing/2014/main" id="{3588E34B-644C-404C-BF21-D472F0DEE18D}"/>
              </a:ext>
            </a:extLst>
          </p:cNvPr>
          <p:cNvSpPr txBox="1"/>
          <p:nvPr/>
        </p:nvSpPr>
        <p:spPr>
          <a:xfrm>
            <a:off x="10260636" y="2832354"/>
            <a:ext cx="999471" cy="253916"/>
          </a:xfrm>
          <a:prstGeom prst="rect">
            <a:avLst/>
          </a:prstGeom>
          <a:noFill/>
        </p:spPr>
        <p:txBody>
          <a:bodyPr wrap="square" rtlCol="0">
            <a:spAutoFit/>
          </a:bodyPr>
          <a:lstStyle/>
          <a:p>
            <a:r>
              <a:rPr lang="tr-TR" sz="1050" b="1" dirty="0">
                <a:solidFill>
                  <a:srgbClr val="F8291C"/>
                </a:solidFill>
              </a:rPr>
              <a:t>A321-200 WL</a:t>
            </a:r>
          </a:p>
        </p:txBody>
      </p:sp>
      <p:grpSp>
        <p:nvGrpSpPr>
          <p:cNvPr id="66" name="Group 65">
            <a:extLst>
              <a:ext uri="{FF2B5EF4-FFF2-40B4-BE49-F238E27FC236}">
                <a16:creationId xmlns:a16="http://schemas.microsoft.com/office/drawing/2014/main" id="{493A8B86-2EEB-4B7E-9C3F-2B372BE58526}"/>
              </a:ext>
            </a:extLst>
          </p:cNvPr>
          <p:cNvGrpSpPr/>
          <p:nvPr/>
        </p:nvGrpSpPr>
        <p:grpSpPr>
          <a:xfrm>
            <a:off x="10450029" y="2318069"/>
            <a:ext cx="530339" cy="528005"/>
            <a:chOff x="10022429" y="1184935"/>
            <a:chExt cx="530339" cy="528005"/>
          </a:xfrm>
        </p:grpSpPr>
        <p:sp>
          <p:nvSpPr>
            <p:cNvPr id="67" name="Text Placeholder 8">
              <a:extLst>
                <a:ext uri="{FF2B5EF4-FFF2-40B4-BE49-F238E27FC236}">
                  <a16:creationId xmlns:a16="http://schemas.microsoft.com/office/drawing/2014/main" id="{EA5353D6-B751-434C-A2A0-93550E1FD1C6}"/>
                </a:ext>
              </a:extLst>
            </p:cNvPr>
            <p:cNvSpPr txBox="1">
              <a:spLocks/>
            </p:cNvSpPr>
            <p:nvPr/>
          </p:nvSpPr>
          <p:spPr>
            <a:xfrm>
              <a:off x="10022429" y="1184935"/>
              <a:ext cx="530339" cy="528005"/>
            </a:xfrm>
            <a:prstGeom prst="ellipse">
              <a:avLst/>
            </a:prstGeom>
            <a:solidFill>
              <a:srgbClr val="C00000"/>
            </a:solidFill>
          </p:spPr>
          <p:txBody>
            <a:bodyPr lIns="180000" tIns="180000" rIns="180000" bIns="180000" anchor="ctr" anchorCtr="0">
              <a:noAutofit/>
            </a:bodyPr>
            <a:lstStyle>
              <a:lvl1pPr marL="228600" indent="-228600" algn="l" defTabSz="914400" rtl="0" eaLnBrk="1" latinLnBrk="0" hangingPunct="1">
                <a:lnSpc>
                  <a:spcPct val="110000"/>
                </a:lnSpc>
                <a:spcBef>
                  <a:spcPts val="1000"/>
                </a:spcBef>
                <a:spcAft>
                  <a:spcPts val="600"/>
                </a:spcAft>
                <a:buClr>
                  <a:srgbClr val="E2231A"/>
                </a:buClr>
                <a:buFont typeface="Arial"/>
                <a:buChar char="•"/>
                <a:defRPr sz="2000" b="0" i="0" kern="1200">
                  <a:solidFill>
                    <a:schemeClr val="bg2">
                      <a:lumMod val="25000"/>
                    </a:schemeClr>
                  </a:solidFill>
                  <a:latin typeface="Gotham Narrow Book" charset="0"/>
                  <a:ea typeface="Gotham Narrow Book" charset="0"/>
                  <a:cs typeface="Gotham Narrow Book" charset="0"/>
                </a:defRPr>
              </a:lvl1pPr>
              <a:lvl2pPr marL="685800" indent="-228600" algn="l" defTabSz="914400" rtl="0" eaLnBrk="1" latinLnBrk="0" hangingPunct="1">
                <a:lnSpc>
                  <a:spcPct val="90000"/>
                </a:lnSpc>
                <a:spcBef>
                  <a:spcPts val="500"/>
                </a:spcBef>
                <a:spcAft>
                  <a:spcPts val="400"/>
                </a:spcAft>
                <a:buClr>
                  <a:srgbClr val="E2231A"/>
                </a:buClr>
                <a:buFont typeface="Arial"/>
                <a:buChar char="•"/>
                <a:defRPr sz="1800" b="0" i="0" kern="1200">
                  <a:solidFill>
                    <a:srgbClr val="8C9192"/>
                  </a:solidFill>
                  <a:latin typeface="Gotham Narrow Book" charset="0"/>
                  <a:ea typeface="Gotham Narrow Book" charset="0"/>
                  <a:cs typeface="Gotham Narrow Book" charset="0"/>
                </a:defRPr>
              </a:lvl2pPr>
              <a:lvl3pPr marL="1143000" indent="-228600" algn="l" defTabSz="914400" rtl="0" eaLnBrk="1" latinLnBrk="0" hangingPunct="1">
                <a:lnSpc>
                  <a:spcPct val="90000"/>
                </a:lnSpc>
                <a:spcBef>
                  <a:spcPts val="500"/>
                </a:spcBef>
                <a:buClr>
                  <a:srgbClr val="E2231A"/>
                </a:buClr>
                <a:buFont typeface="Arial"/>
                <a:buChar char="•"/>
                <a:defRPr sz="1400" b="0" i="0" kern="1200">
                  <a:solidFill>
                    <a:schemeClr val="bg2">
                      <a:lumMod val="25000"/>
                    </a:schemeClr>
                  </a:solidFill>
                  <a:latin typeface="Gotham Narrow Book" charset="0"/>
                  <a:ea typeface="Gotham Narrow Book" charset="0"/>
                  <a:cs typeface="Gotham Narrow Book" charset="0"/>
                </a:defRPr>
              </a:lvl3pPr>
              <a:lvl4pPr marL="16002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4pPr>
              <a:lvl5pPr marL="2057400" indent="-228600" algn="l" defTabSz="914400" rtl="0" eaLnBrk="1" latinLnBrk="0" hangingPunct="1">
                <a:lnSpc>
                  <a:spcPct val="90000"/>
                </a:lnSpc>
                <a:spcBef>
                  <a:spcPts val="500"/>
                </a:spcBef>
                <a:buClr>
                  <a:srgbClr val="E2231A"/>
                </a:buClr>
                <a:buFont typeface="Arial"/>
                <a:buChar char="•"/>
                <a:defRPr sz="1100" b="0" i="0" kern="1200">
                  <a:solidFill>
                    <a:schemeClr val="bg2">
                      <a:lumMod val="25000"/>
                    </a:schemeClr>
                  </a:solidFill>
                  <a:latin typeface="Gotham Narrow Book" charset="0"/>
                  <a:ea typeface="Gotham Narrow Book" charset="0"/>
                  <a:cs typeface="Gotham Narrow Book"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buNone/>
              </a:pPr>
              <a:endParaRPr lang="en-US" sz="1800" dirty="0">
                <a:solidFill>
                  <a:schemeClr val="bg1"/>
                </a:solidFill>
                <a:latin typeface="Calibri Regular" charset="0"/>
                <a:ea typeface="Calibri Regular" charset="0"/>
                <a:cs typeface="Calibri Regular" charset="0"/>
              </a:endParaRPr>
            </a:p>
          </p:txBody>
        </p:sp>
        <p:sp>
          <p:nvSpPr>
            <p:cNvPr id="68" name="TextBox 67">
              <a:extLst>
                <a:ext uri="{FF2B5EF4-FFF2-40B4-BE49-F238E27FC236}">
                  <a16:creationId xmlns:a16="http://schemas.microsoft.com/office/drawing/2014/main" id="{77B5BFDA-F08C-46B3-8BD9-ADF85497F49B}"/>
                </a:ext>
              </a:extLst>
            </p:cNvPr>
            <p:cNvSpPr txBox="1"/>
            <p:nvPr/>
          </p:nvSpPr>
          <p:spPr>
            <a:xfrm>
              <a:off x="10130338" y="1254601"/>
              <a:ext cx="314510" cy="400110"/>
            </a:xfrm>
            <a:prstGeom prst="rect">
              <a:avLst/>
            </a:prstGeom>
            <a:noFill/>
          </p:spPr>
          <p:txBody>
            <a:bodyPr wrap="none" rtlCol="0">
              <a:spAutoFit/>
            </a:bodyPr>
            <a:lstStyle/>
            <a:p>
              <a:pPr algn="ctr"/>
              <a:r>
                <a:rPr lang="tr-TR" sz="2000" dirty="0">
                  <a:solidFill>
                    <a:schemeClr val="bg1"/>
                  </a:solidFill>
                </a:rPr>
                <a:t>1</a:t>
              </a:r>
            </a:p>
          </p:txBody>
        </p:sp>
      </p:grpSp>
      <p:pic>
        <p:nvPicPr>
          <p:cNvPr id="69" name="Picture 68">
            <a:extLst>
              <a:ext uri="{FF2B5EF4-FFF2-40B4-BE49-F238E27FC236}">
                <a16:creationId xmlns:a16="http://schemas.microsoft.com/office/drawing/2014/main" id="{1AD9FD2A-55B5-43B3-906B-96691753CDF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89595" y="2198582"/>
            <a:ext cx="3217089" cy="949041"/>
          </a:xfrm>
          <a:prstGeom prst="rect">
            <a:avLst/>
          </a:prstGeom>
        </p:spPr>
      </p:pic>
    </p:spTree>
    <p:extLst>
      <p:ext uri="{BB962C8B-B14F-4D97-AF65-F5344CB8AC3E}">
        <p14:creationId xmlns:p14="http://schemas.microsoft.com/office/powerpoint/2010/main" val="1343198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6">
            <a:extLst>
              <a:ext uri="{FF2B5EF4-FFF2-40B4-BE49-F238E27FC236}">
                <a16:creationId xmlns:a16="http://schemas.microsoft.com/office/drawing/2014/main" id="{41F968C8-9497-04E1-DDF6-FDC84A73280B}"/>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197" t="305" r="24503" b="-305"/>
          <a:stretch/>
        </p:blipFill>
        <p:spPr>
          <a:xfrm>
            <a:off x="4445698" y="1004581"/>
            <a:ext cx="7249158" cy="48488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a:extLst>
              <a:ext uri="{FF2B5EF4-FFF2-40B4-BE49-F238E27FC236}">
                <a16:creationId xmlns:a16="http://schemas.microsoft.com/office/drawing/2014/main" id="{9A6F30CE-9DCE-63A8-2E9A-467E151868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144" y="338603"/>
            <a:ext cx="1636804" cy="665978"/>
          </a:xfrm>
          <a:prstGeom prst="rect">
            <a:avLst/>
          </a:prstGeom>
        </p:spPr>
      </p:pic>
      <p:sp>
        <p:nvSpPr>
          <p:cNvPr id="14" name="Text Placeholder 3">
            <a:extLst>
              <a:ext uri="{FF2B5EF4-FFF2-40B4-BE49-F238E27FC236}">
                <a16:creationId xmlns:a16="http://schemas.microsoft.com/office/drawing/2014/main" id="{F2097B80-6057-AC2C-B083-5803CA03029E}"/>
              </a:ext>
            </a:extLst>
          </p:cNvPr>
          <p:cNvSpPr txBox="1">
            <a:spLocks/>
          </p:cNvSpPr>
          <p:nvPr/>
        </p:nvSpPr>
        <p:spPr>
          <a:xfrm>
            <a:off x="589315" y="2635006"/>
            <a:ext cx="3401995" cy="665978"/>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10000"/>
              </a:lnSpc>
              <a:buNone/>
            </a:pPr>
            <a:r>
              <a:rPr lang="tr-TR" sz="2400" b="1" dirty="0" err="1">
                <a:latin typeface="Arial" charset="0"/>
                <a:cs typeface="Arial" charset="0"/>
              </a:rPr>
              <a:t>Turkish</a:t>
            </a:r>
            <a:r>
              <a:rPr lang="tr-TR" sz="2400" b="1" dirty="0">
                <a:latin typeface="Arial" charset="0"/>
                <a:cs typeface="Arial" charset="0"/>
              </a:rPr>
              <a:t> Cargo Web Portal</a:t>
            </a:r>
            <a:endParaRPr lang="en-US" sz="2400" b="1" dirty="0">
              <a:latin typeface="Arial" charset="0"/>
              <a:cs typeface="Arial" charset="0"/>
            </a:endParaRPr>
          </a:p>
        </p:txBody>
      </p:sp>
      <p:sp>
        <p:nvSpPr>
          <p:cNvPr id="15" name="TextBox 14">
            <a:extLst>
              <a:ext uri="{FF2B5EF4-FFF2-40B4-BE49-F238E27FC236}">
                <a16:creationId xmlns:a16="http://schemas.microsoft.com/office/drawing/2014/main" id="{D244447E-4B4A-7E5C-CBE7-40C1CCD892DD}"/>
              </a:ext>
            </a:extLst>
          </p:cNvPr>
          <p:cNvSpPr txBox="1"/>
          <p:nvPr/>
        </p:nvSpPr>
        <p:spPr>
          <a:xfrm>
            <a:off x="655172" y="3377124"/>
            <a:ext cx="3270283" cy="1508105"/>
          </a:xfrm>
          <a:prstGeom prst="rect">
            <a:avLst/>
          </a:prstGeom>
          <a:noFill/>
        </p:spPr>
        <p:txBody>
          <a:bodyPr wrap="square">
            <a:spAutoFit/>
          </a:bodyPr>
          <a:lstStyle/>
          <a:p>
            <a:r>
              <a:rPr lang="tr-TR" sz="1400" dirty="0">
                <a:latin typeface="Arial" panose="020B0604020202020204" pitchFamily="34" charset="0"/>
                <a:cs typeface="Arial" panose="020B0604020202020204" pitchFamily="34" charset="0"/>
              </a:rPr>
              <a:t>TKGO </a:t>
            </a:r>
            <a:r>
              <a:rPr lang="tr-TR" sz="1400" dirty="0" err="1">
                <a:latin typeface="Arial" panose="020B0604020202020204" pitchFamily="34" charset="0"/>
                <a:cs typeface="Arial" panose="020B0604020202020204" pitchFamily="34" charset="0"/>
              </a:rPr>
              <a:t>provides</a:t>
            </a:r>
            <a:r>
              <a:rPr lang="tr-TR" sz="1400" dirty="0">
                <a:latin typeface="Arial" panose="020B0604020202020204" pitchFamily="34" charset="0"/>
                <a:cs typeface="Arial" panose="020B0604020202020204" pitchFamily="34" charset="0"/>
              </a:rPr>
              <a:t> Turkish Cargo </a:t>
            </a:r>
            <a:r>
              <a:rPr lang="tr-TR" sz="1400" dirty="0" err="1">
                <a:latin typeface="Arial" panose="020B0604020202020204" pitchFamily="34" charset="0"/>
                <a:cs typeface="Arial" panose="020B0604020202020204" pitchFamily="34" charset="0"/>
              </a:rPr>
              <a:t>customers</a:t>
            </a:r>
            <a:r>
              <a:rPr lang="tr-TR" sz="1400" dirty="0">
                <a:latin typeface="Arial" panose="020B0604020202020204" pitchFamily="34" charset="0"/>
                <a:cs typeface="Arial" panose="020B0604020202020204" pitchFamily="34" charset="0"/>
              </a:rPr>
              <a:t> a 24/7 </a:t>
            </a:r>
            <a:r>
              <a:rPr lang="tr-TR" sz="1400" dirty="0" err="1">
                <a:latin typeface="Arial" panose="020B0604020202020204" pitchFamily="34" charset="0"/>
                <a:cs typeface="Arial" panose="020B0604020202020204" pitchFamily="34" charset="0"/>
              </a:rPr>
              <a:t>uninterrupted</a:t>
            </a:r>
            <a:r>
              <a:rPr lang="tr-TR" sz="1400" dirty="0">
                <a:latin typeface="Arial" panose="020B0604020202020204" pitchFamily="34" charset="0"/>
                <a:cs typeface="Arial" panose="020B0604020202020204" pitchFamily="34" charset="0"/>
              </a:rPr>
              <a:t> service </a:t>
            </a:r>
            <a:r>
              <a:rPr lang="tr-TR" sz="1400" dirty="0" err="1">
                <a:latin typeface="Arial" panose="020B0604020202020204" pitchFamily="34" charset="0"/>
                <a:cs typeface="Arial" panose="020B0604020202020204" pitchFamily="34" charset="0"/>
              </a:rPr>
              <a:t>to</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all</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cargo</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processes</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thanks</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to</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its</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user-friendy</a:t>
            </a:r>
            <a:r>
              <a:rPr lang="tr-TR" sz="1400" dirty="0">
                <a:latin typeface="Arial" panose="020B0604020202020204" pitchFamily="34" charset="0"/>
                <a:cs typeface="Arial" panose="020B0604020202020204" pitchFamily="34" charset="0"/>
              </a:rPr>
              <a:t> and </a:t>
            </a:r>
            <a:r>
              <a:rPr lang="tr-TR" sz="1400" dirty="0" err="1">
                <a:latin typeface="Arial" panose="020B0604020202020204" pitchFamily="34" charset="0"/>
                <a:cs typeface="Arial" panose="020B0604020202020204" pitchFamily="34" charset="0"/>
              </a:rPr>
              <a:t>innovative</a:t>
            </a:r>
            <a:r>
              <a:rPr lang="tr-TR" sz="1400" dirty="0">
                <a:latin typeface="Arial" panose="020B0604020202020204" pitchFamily="34" charset="0"/>
                <a:cs typeface="Arial" panose="020B0604020202020204" pitchFamily="34" charset="0"/>
              </a:rPr>
              <a:t> </a:t>
            </a:r>
            <a:r>
              <a:rPr lang="tr-TR" sz="1400" dirty="0" err="1">
                <a:latin typeface="Arial" panose="020B0604020202020204" pitchFamily="34" charset="0"/>
                <a:cs typeface="Arial" panose="020B0604020202020204" pitchFamily="34" charset="0"/>
              </a:rPr>
              <a:t>interface</a:t>
            </a:r>
            <a:r>
              <a:rPr lang="tr-TR" sz="1400" dirty="0">
                <a:latin typeface="Arial" panose="020B0604020202020204" pitchFamily="34" charset="0"/>
                <a:cs typeface="Arial" panose="020B0604020202020204" pitchFamily="34" charset="0"/>
              </a:rPr>
              <a:t>.</a:t>
            </a:r>
          </a:p>
          <a:p>
            <a:endParaRPr lang="tr-TR" sz="1200" dirty="0">
              <a:latin typeface="Arial" panose="020B0604020202020204" pitchFamily="34" charset="0"/>
              <a:cs typeface="Arial" panose="020B0604020202020204" pitchFamily="34" charset="0"/>
            </a:endParaRPr>
          </a:p>
          <a:p>
            <a:endParaRPr lang="tr-TR" sz="1200" dirty="0">
              <a:latin typeface="Arial" panose="020B0604020202020204" pitchFamily="34" charset="0"/>
              <a:cs typeface="Arial" panose="020B0604020202020204" pitchFamily="34" charset="0"/>
            </a:endParaRPr>
          </a:p>
          <a:p>
            <a:endParaRPr lang="tr-TR"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739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E759209-22E9-4DE2-8A6F-6C40E006455C}"/>
              </a:ext>
            </a:extLst>
          </p:cNvPr>
          <p:cNvSpPr>
            <a:spLocks noGrp="1"/>
          </p:cNvSpPr>
          <p:nvPr>
            <p:ph type="body" sz="quarter" idx="16"/>
          </p:nvPr>
        </p:nvSpPr>
        <p:spPr>
          <a:xfrm>
            <a:off x="349853" y="2602511"/>
            <a:ext cx="5396403" cy="400110"/>
          </a:xfrm>
        </p:spPr>
        <p:txBody>
          <a:bodyPr>
            <a:normAutofit/>
          </a:bodyPr>
          <a:lstStyle/>
          <a:p>
            <a:r>
              <a:rPr lang="tr-TR" sz="2000" dirty="0"/>
              <a:t>Turkish Cargo </a:t>
            </a:r>
            <a:r>
              <a:rPr lang="tr-TR" sz="2000" dirty="0" err="1"/>
              <a:t>Website</a:t>
            </a:r>
            <a:endParaRPr lang="tr-TR" sz="2000" dirty="0"/>
          </a:p>
        </p:txBody>
      </p:sp>
      <p:sp>
        <p:nvSpPr>
          <p:cNvPr id="5" name="Text Placeholder 4">
            <a:extLst>
              <a:ext uri="{FF2B5EF4-FFF2-40B4-BE49-F238E27FC236}">
                <a16:creationId xmlns:a16="http://schemas.microsoft.com/office/drawing/2014/main" id="{F7881863-E0A8-42A1-9752-E50DE2D6DA27}"/>
              </a:ext>
            </a:extLst>
          </p:cNvPr>
          <p:cNvSpPr>
            <a:spLocks noGrp="1"/>
          </p:cNvSpPr>
          <p:nvPr>
            <p:ph type="body" sz="quarter" idx="18"/>
          </p:nvPr>
        </p:nvSpPr>
        <p:spPr>
          <a:xfrm>
            <a:off x="349853" y="3337612"/>
            <a:ext cx="4769223" cy="1914328"/>
          </a:xfrm>
        </p:spPr>
        <p:txBody>
          <a:bodyPr/>
          <a:lstStyle/>
          <a:p>
            <a:pPr marL="0" indent="0">
              <a:buNone/>
            </a:pPr>
            <a:r>
              <a:rPr lang="en-US" sz="1400" dirty="0">
                <a:hlinkClick r:id="rId2" tooltip="http://turkishcargo.com/"/>
              </a:rPr>
              <a:t>TurkishCargo.com</a:t>
            </a:r>
            <a:r>
              <a:rPr lang="en-US" sz="1400" dirty="0"/>
              <a:t> offers a user-friendly and innovative digital platform that enables customers to manage cargo operations quickly and efficiently. The website provides easy access to shipment tracking, network information, products, and operational services through a seamless and modern interface.</a:t>
            </a:r>
            <a:endParaRPr lang="tr-TR" sz="1400" dirty="0"/>
          </a:p>
        </p:txBody>
      </p:sp>
      <p:pic>
        <p:nvPicPr>
          <p:cNvPr id="15" name="Picture 14">
            <a:extLst>
              <a:ext uri="{FF2B5EF4-FFF2-40B4-BE49-F238E27FC236}">
                <a16:creationId xmlns:a16="http://schemas.microsoft.com/office/drawing/2014/main" id="{25E795EE-6980-4213-8320-50B306D40DA2}"/>
              </a:ext>
            </a:extLst>
          </p:cNvPr>
          <p:cNvPicPr>
            <a:picLocks noChangeAspect="1"/>
          </p:cNvPicPr>
          <p:nvPr/>
        </p:nvPicPr>
        <p:blipFill>
          <a:blip r:embed="rId3"/>
          <a:stretch>
            <a:fillRect/>
          </a:stretch>
        </p:blipFill>
        <p:spPr>
          <a:xfrm>
            <a:off x="5480947" y="1678158"/>
            <a:ext cx="6644637" cy="3693034"/>
          </a:xfrm>
          <a:prstGeom prst="rect">
            <a:avLst/>
          </a:prstGeom>
        </p:spPr>
      </p:pic>
    </p:spTree>
    <p:extLst>
      <p:ext uri="{BB962C8B-B14F-4D97-AF65-F5344CB8AC3E}">
        <p14:creationId xmlns:p14="http://schemas.microsoft.com/office/powerpoint/2010/main" val="3899637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11313927-7E18-4C6B-93C2-137E534BB9AF}"/>
              </a:ext>
            </a:extLst>
          </p:cNvPr>
          <p:cNvPicPr>
            <a:picLocks noGrp="1" noChangeAspect="1"/>
          </p:cNvPicPr>
          <p:nvPr>
            <p:ph type="pic" sz="quarter" idx="10"/>
          </p:nvPr>
        </p:nvPicPr>
        <p:blipFill>
          <a:blip r:embed="rId2"/>
          <a:srcRect l="1727" r="1727"/>
          <a:stretch>
            <a:fillRect/>
          </a:stretch>
        </p:blipFill>
        <p:spPr>
          <a:xfrm>
            <a:off x="440008" y="93531"/>
            <a:ext cx="693224" cy="718223"/>
          </a:xfrm>
        </p:spPr>
      </p:pic>
      <p:sp>
        <p:nvSpPr>
          <p:cNvPr id="4" name="Text Placeholder 3">
            <a:extLst>
              <a:ext uri="{FF2B5EF4-FFF2-40B4-BE49-F238E27FC236}">
                <a16:creationId xmlns:a16="http://schemas.microsoft.com/office/drawing/2014/main" id="{D318EA3C-1E5A-43B1-AE6C-7A12F7338844}"/>
              </a:ext>
            </a:extLst>
          </p:cNvPr>
          <p:cNvSpPr>
            <a:spLocks noGrp="1"/>
          </p:cNvSpPr>
          <p:nvPr>
            <p:ph type="body" sz="quarter" idx="16"/>
          </p:nvPr>
        </p:nvSpPr>
        <p:spPr>
          <a:xfrm>
            <a:off x="517568" y="2571110"/>
            <a:ext cx="5396403" cy="400110"/>
          </a:xfrm>
        </p:spPr>
        <p:txBody>
          <a:bodyPr>
            <a:normAutofit/>
          </a:bodyPr>
          <a:lstStyle/>
          <a:p>
            <a:r>
              <a:rPr lang="tr-TR" sz="2000" dirty="0" err="1"/>
              <a:t>Cargy</a:t>
            </a:r>
            <a:endParaRPr lang="tr-TR" sz="2000" dirty="0"/>
          </a:p>
        </p:txBody>
      </p:sp>
      <p:sp>
        <p:nvSpPr>
          <p:cNvPr id="5" name="Text Placeholder 4">
            <a:extLst>
              <a:ext uri="{FF2B5EF4-FFF2-40B4-BE49-F238E27FC236}">
                <a16:creationId xmlns:a16="http://schemas.microsoft.com/office/drawing/2014/main" id="{58C8C01A-F691-4EAC-A829-26055E70A08B}"/>
              </a:ext>
            </a:extLst>
          </p:cNvPr>
          <p:cNvSpPr>
            <a:spLocks noGrp="1"/>
          </p:cNvSpPr>
          <p:nvPr>
            <p:ph type="body" sz="quarter" idx="18"/>
          </p:nvPr>
        </p:nvSpPr>
        <p:spPr>
          <a:xfrm>
            <a:off x="517568" y="3362589"/>
            <a:ext cx="4851602" cy="3693033"/>
          </a:xfrm>
        </p:spPr>
        <p:txBody>
          <a:bodyPr/>
          <a:lstStyle/>
          <a:p>
            <a:pPr marL="0" indent="0">
              <a:buNone/>
            </a:pPr>
            <a:r>
              <a:rPr lang="tr-TR" sz="1400" dirty="0"/>
              <a:t>C</a:t>
            </a:r>
            <a:r>
              <a:rPr lang="en-US" sz="1400" dirty="0" err="1"/>
              <a:t>argy</a:t>
            </a:r>
            <a:r>
              <a:rPr lang="en-US" sz="1400" dirty="0"/>
              <a:t> is Turkish Cargo’s AI-powered digital assistant designed to provide fast, smart, and practical support for cargo operations. Available via the website and digital communication channels, </a:t>
            </a:r>
            <a:r>
              <a:rPr lang="tr-TR" sz="1400" dirty="0"/>
              <a:t>C</a:t>
            </a:r>
            <a:r>
              <a:rPr lang="en-US" sz="1400" dirty="0" err="1"/>
              <a:t>argy</a:t>
            </a:r>
            <a:r>
              <a:rPr lang="en-US" sz="1400" dirty="0"/>
              <a:t> helps users with shipment tracking, flight information, station details, terminal fees, and operational inquiries through a 24/7 interactive experience.</a:t>
            </a:r>
            <a:endParaRPr lang="tr-TR" sz="1400" dirty="0"/>
          </a:p>
        </p:txBody>
      </p:sp>
      <p:pic>
        <p:nvPicPr>
          <p:cNvPr id="9" name="Picture 8">
            <a:extLst>
              <a:ext uri="{FF2B5EF4-FFF2-40B4-BE49-F238E27FC236}">
                <a16:creationId xmlns:a16="http://schemas.microsoft.com/office/drawing/2014/main" id="{E35E9FB0-5A70-4670-8621-8BFAA77E762D}"/>
              </a:ext>
            </a:extLst>
          </p:cNvPr>
          <p:cNvPicPr>
            <a:picLocks noChangeAspect="1"/>
          </p:cNvPicPr>
          <p:nvPr/>
        </p:nvPicPr>
        <p:blipFill>
          <a:blip r:embed="rId3"/>
          <a:stretch>
            <a:fillRect/>
          </a:stretch>
        </p:blipFill>
        <p:spPr>
          <a:xfrm>
            <a:off x="5820186" y="1961662"/>
            <a:ext cx="6278030" cy="3527655"/>
          </a:xfrm>
          <a:prstGeom prst="rect">
            <a:avLst/>
          </a:prstGeom>
        </p:spPr>
      </p:pic>
    </p:spTree>
    <p:extLst>
      <p:ext uri="{BB962C8B-B14F-4D97-AF65-F5344CB8AC3E}">
        <p14:creationId xmlns:p14="http://schemas.microsoft.com/office/powerpoint/2010/main" val="2521697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7D226C37-E7AD-47F9-2C8B-F270BC8D48B0}"/>
              </a:ext>
            </a:extLst>
          </p:cNvPr>
          <p:cNvSpPr>
            <a:spLocks noGrp="1" noRot="1" noMove="1" noResize="1" noEditPoints="1" noAdjustHandles="1" noChangeArrowheads="1" noChangeShapeType="1"/>
          </p:cNvSpPr>
          <p:nvPr/>
        </p:nvSpPr>
        <p:spPr>
          <a:xfrm>
            <a:off x="887665" y="2270462"/>
            <a:ext cx="1051971" cy="338889"/>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tr-TR"/>
          </a:p>
        </p:txBody>
      </p:sp>
      <p:cxnSp>
        <p:nvCxnSpPr>
          <p:cNvPr id="50" name="Straight Connector 49">
            <a:extLst>
              <a:ext uri="{FF2B5EF4-FFF2-40B4-BE49-F238E27FC236}">
                <a16:creationId xmlns:a16="http://schemas.microsoft.com/office/drawing/2014/main" id="{EC55AD30-1EAD-6003-8F86-0EB8AC5F9CA9}"/>
              </a:ext>
            </a:extLst>
          </p:cNvPr>
          <p:cNvCxnSpPr>
            <a:cxnSpLocks noGrp="1" noRot="1" noMove="1" noResize="1" noEditPoints="1" noAdjustHandles="1" noChangeArrowheads="1" noChangeShapeType="1"/>
          </p:cNvCxnSpPr>
          <p:nvPr/>
        </p:nvCxnSpPr>
        <p:spPr>
          <a:xfrm>
            <a:off x="955072" y="2197838"/>
            <a:ext cx="698237" cy="0"/>
          </a:xfrm>
          <a:prstGeom prst="line">
            <a:avLst/>
          </a:prstGeom>
          <a:ln>
            <a:solidFill>
              <a:srgbClr val="921004"/>
            </a:solidFill>
          </a:ln>
        </p:spPr>
        <p:style>
          <a:lnRef idx="2">
            <a:schemeClr val="dk1"/>
          </a:lnRef>
          <a:fillRef idx="0">
            <a:schemeClr val="dk1"/>
          </a:fillRef>
          <a:effectRef idx="1">
            <a:schemeClr val="dk1"/>
          </a:effectRef>
          <a:fontRef idx="minor">
            <a:schemeClr val="tx1"/>
          </a:fontRef>
        </p:style>
      </p:cxnSp>
      <p:sp>
        <p:nvSpPr>
          <p:cNvPr id="4" name="Text Placeholder 3">
            <a:extLst>
              <a:ext uri="{FF2B5EF4-FFF2-40B4-BE49-F238E27FC236}">
                <a16:creationId xmlns:a16="http://schemas.microsoft.com/office/drawing/2014/main" id="{4516F376-B07E-43ED-9E17-13040A4A7B0B}"/>
              </a:ext>
            </a:extLst>
          </p:cNvPr>
          <p:cNvSpPr>
            <a:spLocks noGrp="1"/>
          </p:cNvSpPr>
          <p:nvPr>
            <p:ph type="body" sz="quarter" idx="27"/>
          </p:nvPr>
        </p:nvSpPr>
        <p:spPr>
          <a:xfrm>
            <a:off x="882516" y="2361030"/>
            <a:ext cx="4179677" cy="1182474"/>
          </a:xfrm>
        </p:spPr>
        <p:txBody>
          <a:bodyPr/>
          <a:lstStyle/>
          <a:p>
            <a:pPr fontAlgn="base"/>
            <a:r>
              <a:rPr lang="en-US" sz="1400" b="0" i="0" dirty="0">
                <a:solidFill>
                  <a:srgbClr val="232B38"/>
                </a:solidFill>
                <a:effectLst/>
                <a:latin typeface="Arial" panose="020B0604020202020204" pitchFamily="34" charset="0"/>
                <a:cs typeface="Arial" panose="020B0604020202020204" pitchFamily="34" charset="0"/>
              </a:rPr>
              <a:t>With TK P</a:t>
            </a:r>
            <a:r>
              <a:rPr lang="tr-TR" sz="1400" b="0" i="0" dirty="0" err="1">
                <a:solidFill>
                  <a:srgbClr val="232B38"/>
                </a:solidFill>
                <a:effectLst/>
                <a:latin typeface="Arial" panose="020B0604020202020204" pitchFamily="34" charset="0"/>
                <a:cs typeface="Arial" panose="020B0604020202020204" pitchFamily="34" charset="0"/>
              </a:rPr>
              <a:t>remium</a:t>
            </a:r>
            <a:r>
              <a:rPr lang="en-US" sz="1400" b="0" i="0" dirty="0">
                <a:solidFill>
                  <a:srgbClr val="232B38"/>
                </a:solidFill>
                <a:effectLst/>
                <a:latin typeface="Arial" panose="020B0604020202020204" pitchFamily="34" charset="0"/>
                <a:cs typeface="Arial" panose="020B0604020202020204" pitchFamily="34" charset="0"/>
              </a:rPr>
              <a:t>, we deliver all your </a:t>
            </a:r>
            <a:r>
              <a:rPr lang="tr-TR" sz="1400" dirty="0" err="1">
                <a:solidFill>
                  <a:srgbClr val="232B38"/>
                </a:solidFill>
                <a:latin typeface="Arial" panose="020B0604020202020204" pitchFamily="34" charset="0"/>
                <a:cs typeface="Arial" panose="020B0604020202020204" pitchFamily="34" charset="0"/>
              </a:rPr>
              <a:t>special</a:t>
            </a:r>
            <a:r>
              <a:rPr lang="en-US" sz="1400" b="0" i="0" dirty="0">
                <a:solidFill>
                  <a:srgbClr val="232B38"/>
                </a:solidFill>
                <a:effectLst/>
                <a:latin typeface="Arial" panose="020B0604020202020204" pitchFamily="34" charset="0"/>
                <a:cs typeface="Arial" panose="020B0604020202020204" pitchFamily="34" charset="0"/>
              </a:rPr>
              <a:t> and general cargoes, except for your livestock and v</a:t>
            </a:r>
            <a:r>
              <a:rPr lang="tr-TR" sz="1400" b="0" i="0" dirty="0" err="1">
                <a:solidFill>
                  <a:srgbClr val="232B38"/>
                </a:solidFill>
                <a:effectLst/>
                <a:latin typeface="Arial" panose="020B0604020202020204" pitchFamily="34" charset="0"/>
                <a:cs typeface="Arial" panose="020B0604020202020204" pitchFamily="34" charset="0"/>
              </a:rPr>
              <a:t>ulnerable</a:t>
            </a:r>
            <a:r>
              <a:rPr lang="en-US" sz="1400" b="0" i="0" dirty="0">
                <a:solidFill>
                  <a:srgbClr val="232B38"/>
                </a:solidFill>
                <a:effectLst/>
                <a:latin typeface="Arial" panose="020B0604020202020204" pitchFamily="34" charset="0"/>
                <a:cs typeface="Arial" panose="020B0604020202020204" pitchFamily="34" charset="0"/>
              </a:rPr>
              <a:t> cargo, to the destination you want with high loading priority and privileged service quality, without weight and volume restrictions, with superior service quality.</a:t>
            </a:r>
            <a:endParaRPr lang="en-GB" sz="1400" dirty="0">
              <a:latin typeface="Arial" panose="020B0604020202020204" pitchFamily="34" charset="0"/>
              <a:cs typeface="Arial" panose="020B0604020202020204" pitchFamily="34" charset="0"/>
            </a:endParaRPr>
          </a:p>
        </p:txBody>
      </p:sp>
      <p:pic>
        <p:nvPicPr>
          <p:cNvPr id="7" name="Picture Placeholder 6">
            <a:extLst>
              <a:ext uri="{FF2B5EF4-FFF2-40B4-BE49-F238E27FC236}">
                <a16:creationId xmlns:a16="http://schemas.microsoft.com/office/drawing/2014/main" id="{4CF55F7D-48D0-401B-9BB6-3D8ADE8C4A8B}"/>
              </a:ext>
            </a:extLst>
          </p:cNvPr>
          <p:cNvPicPr>
            <a:picLocks noGrp="1" noChangeAspect="1"/>
          </p:cNvPicPr>
          <p:nvPr>
            <p:ph type="pic" sz="quarter" idx="10"/>
          </p:nvPr>
        </p:nvPicPr>
        <p:blipFill>
          <a:blip r:embed="rId2"/>
          <a:srcRect t="6883" b="6883"/>
          <a:stretch>
            <a:fillRect/>
          </a:stretch>
        </p:blipFill>
        <p:spPr>
          <a:xfrm>
            <a:off x="5680891" y="555585"/>
            <a:ext cx="5556037" cy="3338982"/>
          </a:xfrm>
          <a:prstGeom prst="rect">
            <a:avLst/>
          </a:prstGeom>
        </p:spPr>
      </p:pic>
      <p:sp>
        <p:nvSpPr>
          <p:cNvPr id="9" name="Text Placeholder 5">
            <a:extLst>
              <a:ext uri="{FF2B5EF4-FFF2-40B4-BE49-F238E27FC236}">
                <a16:creationId xmlns:a16="http://schemas.microsoft.com/office/drawing/2014/main" id="{F844EA47-857B-F0AA-3455-FABA6F02F9E8}"/>
              </a:ext>
            </a:extLst>
          </p:cNvPr>
          <p:cNvSpPr txBox="1">
            <a:spLocks/>
          </p:cNvSpPr>
          <p:nvPr/>
        </p:nvSpPr>
        <p:spPr>
          <a:xfrm>
            <a:off x="882517" y="1847425"/>
            <a:ext cx="3710477" cy="247212"/>
          </a:xfrm>
          <a:prstGeom prst="rect">
            <a:avLst/>
          </a:prstGeom>
        </p:spPr>
        <p:txBody>
          <a:bodyPr anchor="ctr">
            <a:normAutofit/>
          </a:bodyPr>
          <a:lstStyle>
            <a:lvl1pPr marL="0" indent="0" algn="l" defTabSz="914400" rtl="0" eaLnBrk="1" latinLnBrk="0" hangingPunct="1">
              <a:lnSpc>
                <a:spcPct val="90000"/>
              </a:lnSpc>
              <a:spcBef>
                <a:spcPts val="1000"/>
              </a:spcBef>
              <a:buFont typeface="Arial"/>
              <a:buNone/>
              <a:defRPr sz="1000" b="0"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b="1" dirty="0" err="1"/>
              <a:t>One</a:t>
            </a:r>
            <a:r>
              <a:rPr lang="tr-TR" b="1" dirty="0"/>
              <a:t> step </a:t>
            </a:r>
            <a:r>
              <a:rPr lang="tr-TR" b="1" dirty="0" err="1"/>
              <a:t>ahead</a:t>
            </a:r>
            <a:r>
              <a:rPr lang="tr-TR" b="1" dirty="0"/>
              <a:t> </a:t>
            </a:r>
            <a:r>
              <a:rPr lang="tr-TR" b="1" dirty="0" err="1"/>
              <a:t>with</a:t>
            </a:r>
            <a:r>
              <a:rPr lang="tr-TR" b="1" dirty="0"/>
              <a:t> </a:t>
            </a:r>
            <a:r>
              <a:rPr lang="tr-TR" b="1" dirty="0" err="1"/>
              <a:t>the</a:t>
            </a:r>
            <a:r>
              <a:rPr lang="tr-TR" b="1" dirty="0"/>
              <a:t> </a:t>
            </a:r>
            <a:r>
              <a:rPr lang="tr-TR" b="1" dirty="0" err="1"/>
              <a:t>right</a:t>
            </a:r>
            <a:r>
              <a:rPr lang="tr-TR" b="1" dirty="0"/>
              <a:t> </a:t>
            </a:r>
            <a:r>
              <a:rPr lang="tr-TR" b="1" dirty="0" err="1"/>
              <a:t>strategy</a:t>
            </a:r>
            <a:r>
              <a:rPr lang="tr-TR" b="1" dirty="0"/>
              <a:t>!</a:t>
            </a:r>
            <a:endParaRPr lang="en-GB" b="1" dirty="0"/>
          </a:p>
        </p:txBody>
      </p:sp>
      <p:sp>
        <p:nvSpPr>
          <p:cNvPr id="10" name="Text Placeholder 3">
            <a:extLst>
              <a:ext uri="{FF2B5EF4-FFF2-40B4-BE49-F238E27FC236}">
                <a16:creationId xmlns:a16="http://schemas.microsoft.com/office/drawing/2014/main" id="{A2DB3150-8214-E919-F9FD-659464728FF8}"/>
              </a:ext>
            </a:extLst>
          </p:cNvPr>
          <p:cNvSpPr txBox="1">
            <a:spLocks/>
          </p:cNvSpPr>
          <p:nvPr/>
        </p:nvSpPr>
        <p:spPr>
          <a:xfrm>
            <a:off x="803494" y="1319843"/>
            <a:ext cx="3710477" cy="707886"/>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2400" dirty="0"/>
              <a:t>TK PREMIUM</a:t>
            </a:r>
            <a:endParaRPr lang="en-US" sz="2400" dirty="0"/>
          </a:p>
        </p:txBody>
      </p:sp>
      <p:sp>
        <p:nvSpPr>
          <p:cNvPr id="47" name="Text Placeholder 3">
            <a:extLst>
              <a:ext uri="{FF2B5EF4-FFF2-40B4-BE49-F238E27FC236}">
                <a16:creationId xmlns:a16="http://schemas.microsoft.com/office/drawing/2014/main" id="{F950F743-59D1-EEDA-8E5B-DA4E75F298C9}"/>
              </a:ext>
            </a:extLst>
          </p:cNvPr>
          <p:cNvSpPr txBox="1">
            <a:spLocks/>
          </p:cNvSpPr>
          <p:nvPr/>
        </p:nvSpPr>
        <p:spPr>
          <a:xfrm>
            <a:off x="1653309" y="4797186"/>
            <a:ext cx="8515371" cy="707886"/>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b="1" i="0" dirty="0" err="1">
                <a:solidFill>
                  <a:srgbClr val="CE181E"/>
                </a:solidFill>
                <a:effectLst/>
                <a:latin typeface="Arial" panose="020B0604020202020204" pitchFamily="34" charset="0"/>
                <a:cs typeface="Arial" panose="020B0604020202020204" pitchFamily="34" charset="0"/>
              </a:rPr>
              <a:t>Products</a:t>
            </a:r>
            <a:r>
              <a:rPr lang="tr-TR" b="1" i="0" dirty="0">
                <a:solidFill>
                  <a:srgbClr val="CE181E"/>
                </a:solidFill>
                <a:effectLst/>
                <a:latin typeface="Arial" panose="020B0604020202020204" pitchFamily="34" charset="0"/>
                <a:cs typeface="Arial" panose="020B0604020202020204" pitchFamily="34" charset="0"/>
              </a:rPr>
              <a:t> </a:t>
            </a:r>
            <a:r>
              <a:rPr lang="tr-TR" b="1" i="0" dirty="0" err="1">
                <a:solidFill>
                  <a:srgbClr val="CE181E"/>
                </a:solidFill>
                <a:effectLst/>
                <a:latin typeface="Arial" panose="020B0604020202020204" pitchFamily="34" charset="0"/>
                <a:cs typeface="Arial" panose="020B0604020202020204" pitchFamily="34" charset="0"/>
              </a:rPr>
              <a:t>Suitable</a:t>
            </a:r>
            <a:r>
              <a:rPr lang="tr-TR" b="1" i="0" dirty="0">
                <a:solidFill>
                  <a:srgbClr val="CE181E"/>
                </a:solidFill>
                <a:effectLst/>
                <a:latin typeface="Arial" panose="020B0604020202020204" pitchFamily="34" charset="0"/>
                <a:cs typeface="Arial" panose="020B0604020202020204" pitchFamily="34" charset="0"/>
              </a:rPr>
              <a:t> </a:t>
            </a:r>
            <a:r>
              <a:rPr lang="tr-TR" dirty="0" err="1">
                <a:solidFill>
                  <a:srgbClr val="CE181E"/>
                </a:solidFill>
                <a:latin typeface="Arial" panose="020B0604020202020204" pitchFamily="34" charset="0"/>
                <a:cs typeface="Arial" panose="020B0604020202020204" pitchFamily="34" charset="0"/>
              </a:rPr>
              <a:t>F</a:t>
            </a:r>
            <a:r>
              <a:rPr lang="tr-TR" b="1" i="0" dirty="0" err="1">
                <a:solidFill>
                  <a:srgbClr val="CE181E"/>
                </a:solidFill>
                <a:effectLst/>
                <a:latin typeface="Arial" panose="020B0604020202020204" pitchFamily="34" charset="0"/>
                <a:cs typeface="Arial" panose="020B0604020202020204" pitchFamily="34" charset="0"/>
              </a:rPr>
              <a:t>or</a:t>
            </a:r>
            <a:r>
              <a:rPr lang="tr-TR" b="1" i="0" dirty="0">
                <a:solidFill>
                  <a:srgbClr val="CE181E"/>
                </a:solidFill>
                <a:effectLst/>
                <a:latin typeface="Arial" panose="020B0604020202020204" pitchFamily="34" charset="0"/>
                <a:cs typeface="Arial" panose="020B0604020202020204" pitchFamily="34" charset="0"/>
              </a:rPr>
              <a:t> TK Premium </a:t>
            </a:r>
          </a:p>
          <a:p>
            <a:endParaRPr lang="en-US" dirty="0">
              <a:latin typeface="Arial" panose="020B0604020202020204" pitchFamily="34" charset="0"/>
              <a:cs typeface="Arial" panose="020B0604020202020204" pitchFamily="34" charset="0"/>
            </a:endParaRPr>
          </a:p>
        </p:txBody>
      </p:sp>
      <p:cxnSp>
        <p:nvCxnSpPr>
          <p:cNvPr id="49" name="Straight Connector 48">
            <a:extLst>
              <a:ext uri="{FF2B5EF4-FFF2-40B4-BE49-F238E27FC236}">
                <a16:creationId xmlns:a16="http://schemas.microsoft.com/office/drawing/2014/main" id="{35F7B665-A1A7-4DFC-6ABF-D523FD3B3A04}"/>
              </a:ext>
            </a:extLst>
          </p:cNvPr>
          <p:cNvCxnSpPr/>
          <p:nvPr/>
        </p:nvCxnSpPr>
        <p:spPr>
          <a:xfrm>
            <a:off x="955072" y="2188602"/>
            <a:ext cx="698237" cy="0"/>
          </a:xfrm>
          <a:prstGeom prst="line">
            <a:avLst/>
          </a:prstGeom>
          <a:ln>
            <a:solidFill>
              <a:srgbClr val="921004"/>
            </a:solidFill>
          </a:ln>
        </p:spPr>
        <p:style>
          <a:lnRef idx="2">
            <a:schemeClr val="dk1"/>
          </a:lnRef>
          <a:fillRef idx="0">
            <a:schemeClr val="dk1"/>
          </a:fillRef>
          <a:effectRef idx="1">
            <a:schemeClr val="dk1"/>
          </a:effectRef>
          <a:fontRef idx="minor">
            <a:schemeClr val="tx1"/>
          </a:fontRef>
        </p:style>
      </p:cxnSp>
      <p:sp>
        <p:nvSpPr>
          <p:cNvPr id="30" name="Text Placeholder 2">
            <a:extLst>
              <a:ext uri="{FF2B5EF4-FFF2-40B4-BE49-F238E27FC236}">
                <a16:creationId xmlns:a16="http://schemas.microsoft.com/office/drawing/2014/main" id="{4DCA6114-34A0-9344-4EFB-27CA420CB4EF}"/>
              </a:ext>
            </a:extLst>
          </p:cNvPr>
          <p:cNvSpPr>
            <a:spLocks noGrp="1"/>
          </p:cNvSpPr>
          <p:nvPr>
            <p:ph type="body" sz="quarter" idx="15"/>
          </p:nvPr>
        </p:nvSpPr>
        <p:spPr>
          <a:xfrm>
            <a:off x="199478" y="230047"/>
            <a:ext cx="3246249" cy="400110"/>
          </a:xfrm>
        </p:spPr>
        <p:txBody>
          <a:bodyPr/>
          <a:lstStyle/>
          <a:p>
            <a:r>
              <a:rPr lang="tr-TR" dirty="0" err="1"/>
              <a:t>Fast</a:t>
            </a:r>
            <a:r>
              <a:rPr lang="tr-TR" dirty="0"/>
              <a:t> </a:t>
            </a:r>
            <a:r>
              <a:rPr lang="tr-TR" dirty="0" err="1"/>
              <a:t>And</a:t>
            </a:r>
            <a:r>
              <a:rPr lang="tr-TR" dirty="0"/>
              <a:t> </a:t>
            </a:r>
            <a:r>
              <a:rPr lang="tr-TR" dirty="0" err="1"/>
              <a:t>Priority</a:t>
            </a:r>
            <a:r>
              <a:rPr lang="tr-TR" dirty="0"/>
              <a:t> Services</a:t>
            </a:r>
            <a:endParaRPr lang="en-GB" dirty="0"/>
          </a:p>
        </p:txBody>
      </p:sp>
      <p:pic>
        <p:nvPicPr>
          <p:cNvPr id="28" name="Picture Placeholder 13">
            <a:extLst>
              <a:ext uri="{FF2B5EF4-FFF2-40B4-BE49-F238E27FC236}">
                <a16:creationId xmlns:a16="http://schemas.microsoft.com/office/drawing/2014/main" id="{4F97ED08-0BD3-4199-B5FE-D23A07C6F3E0}"/>
              </a:ext>
            </a:extLst>
          </p:cNvPr>
          <p:cNvPicPr>
            <a:picLocks noChangeAspect="1"/>
          </p:cNvPicPr>
          <p:nvPr/>
        </p:nvPicPr>
        <p:blipFill>
          <a:blip r:embed="rId3">
            <a:extLst>
              <a:ext uri="{28A0092B-C50C-407E-A947-70E740481C1C}">
                <a14:useLocalDpi xmlns:a14="http://schemas.microsoft.com/office/drawing/2010/main" val="0"/>
              </a:ext>
            </a:extLst>
          </a:blip>
          <a:srcRect t="10138" b="10138"/>
          <a:stretch>
            <a:fillRect/>
          </a:stretch>
        </p:blipFill>
        <p:spPr>
          <a:xfrm>
            <a:off x="3463113" y="5124730"/>
            <a:ext cx="2316413" cy="1046668"/>
          </a:xfrm>
          <a:prstGeom prst="rect">
            <a:avLst/>
          </a:prstGeom>
        </p:spPr>
      </p:pic>
      <p:grpSp>
        <p:nvGrpSpPr>
          <p:cNvPr id="32" name="Group 31">
            <a:extLst>
              <a:ext uri="{FF2B5EF4-FFF2-40B4-BE49-F238E27FC236}">
                <a16:creationId xmlns:a16="http://schemas.microsoft.com/office/drawing/2014/main" id="{267D55CB-0D78-4B62-BF89-2B21FC32A18E}"/>
              </a:ext>
            </a:extLst>
          </p:cNvPr>
          <p:cNvGrpSpPr/>
          <p:nvPr/>
        </p:nvGrpSpPr>
        <p:grpSpPr>
          <a:xfrm>
            <a:off x="1234879" y="5128008"/>
            <a:ext cx="9497945" cy="1431691"/>
            <a:chOff x="2247456" y="5076273"/>
            <a:chExt cx="9497945" cy="1431691"/>
          </a:xfrm>
        </p:grpSpPr>
        <p:grpSp>
          <p:nvGrpSpPr>
            <p:cNvPr id="34" name="Group 33">
              <a:extLst>
                <a:ext uri="{FF2B5EF4-FFF2-40B4-BE49-F238E27FC236}">
                  <a16:creationId xmlns:a16="http://schemas.microsoft.com/office/drawing/2014/main" id="{42DF9EDF-35B8-40DF-8C94-4D297EF2C3B1}"/>
                </a:ext>
              </a:extLst>
            </p:cNvPr>
            <p:cNvGrpSpPr/>
            <p:nvPr/>
          </p:nvGrpSpPr>
          <p:grpSpPr>
            <a:xfrm>
              <a:off x="6309542" y="5076273"/>
              <a:ext cx="1686443" cy="1431691"/>
              <a:chOff x="5912372" y="5341975"/>
              <a:chExt cx="1686443" cy="1431691"/>
            </a:xfrm>
          </p:grpSpPr>
          <p:pic>
            <p:nvPicPr>
              <p:cNvPr id="65" name="Picture 64" descr="A picture containing red, fresh&#10;&#10;Description automatically generated">
                <a:extLst>
                  <a:ext uri="{FF2B5EF4-FFF2-40B4-BE49-F238E27FC236}">
                    <a16:creationId xmlns:a16="http://schemas.microsoft.com/office/drawing/2014/main" id="{4A518A89-8B48-4AB2-B640-A827C7518609}"/>
                  </a:ext>
                </a:extLst>
              </p:cNvPr>
              <p:cNvPicPr>
                <a:picLocks noChangeAspect="1"/>
              </p:cNvPicPr>
              <p:nvPr/>
            </p:nvPicPr>
            <p:blipFill>
              <a:blip r:embed="rId4"/>
              <a:stretch>
                <a:fillRect/>
              </a:stretch>
            </p:blipFill>
            <p:spPr>
              <a:xfrm rot="10800000" flipV="1">
                <a:off x="5912372" y="5341975"/>
                <a:ext cx="1359217" cy="1045553"/>
              </a:xfrm>
              <a:prstGeom prst="rect">
                <a:avLst/>
              </a:prstGeom>
            </p:spPr>
          </p:pic>
          <p:sp>
            <p:nvSpPr>
              <p:cNvPr id="66" name="Text Placeholder 3">
                <a:extLst>
                  <a:ext uri="{FF2B5EF4-FFF2-40B4-BE49-F238E27FC236}">
                    <a16:creationId xmlns:a16="http://schemas.microsoft.com/office/drawing/2014/main" id="{4F858313-0310-4576-8C2C-5F1E3B89DBC4}"/>
                  </a:ext>
                </a:extLst>
              </p:cNvPr>
              <p:cNvSpPr txBox="1">
                <a:spLocks/>
              </p:cNvSpPr>
              <p:nvPr/>
            </p:nvSpPr>
            <p:spPr>
              <a:xfrm>
                <a:off x="5926856" y="6166986"/>
                <a:ext cx="1671959"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TK FRESH</a:t>
                </a:r>
                <a:endParaRPr lang="en-US" sz="1000" dirty="0">
                  <a:solidFill>
                    <a:schemeClr val="bg1"/>
                  </a:solidFill>
                </a:endParaRPr>
              </a:p>
            </p:txBody>
          </p:sp>
        </p:grpSp>
        <p:pic>
          <p:nvPicPr>
            <p:cNvPr id="36" name="Picture 35" descr="A close-up of a speaker&#10;&#10;Description automatically generated with low confidence">
              <a:extLst>
                <a:ext uri="{FF2B5EF4-FFF2-40B4-BE49-F238E27FC236}">
                  <a16:creationId xmlns:a16="http://schemas.microsoft.com/office/drawing/2014/main" id="{E457079A-96F6-4440-83C1-3A4E481B71D0}"/>
                </a:ext>
              </a:extLst>
            </p:cNvPr>
            <p:cNvPicPr>
              <a:picLocks noChangeAspect="1"/>
            </p:cNvPicPr>
            <p:nvPr/>
          </p:nvPicPr>
          <p:blipFill>
            <a:blip r:embed="rId5"/>
            <a:stretch>
              <a:fillRect/>
            </a:stretch>
          </p:blipFill>
          <p:spPr>
            <a:xfrm>
              <a:off x="10379759" y="5076273"/>
              <a:ext cx="1356404" cy="1043390"/>
            </a:xfrm>
            <a:prstGeom prst="rect">
              <a:avLst/>
            </a:prstGeom>
          </p:spPr>
        </p:pic>
        <p:sp>
          <p:nvSpPr>
            <p:cNvPr id="37" name="Text Placeholder 3">
              <a:extLst>
                <a:ext uri="{FF2B5EF4-FFF2-40B4-BE49-F238E27FC236}">
                  <a16:creationId xmlns:a16="http://schemas.microsoft.com/office/drawing/2014/main" id="{A27E817F-B79A-4DC7-8DF1-C4AEFB767EA2}"/>
                </a:ext>
              </a:extLst>
            </p:cNvPr>
            <p:cNvSpPr txBox="1">
              <a:spLocks/>
            </p:cNvSpPr>
            <p:nvPr/>
          </p:nvSpPr>
          <p:spPr>
            <a:xfrm>
              <a:off x="10376828" y="5901277"/>
              <a:ext cx="1368573"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TK COURIER</a:t>
              </a:r>
              <a:endParaRPr lang="en-US" sz="1000" dirty="0">
                <a:solidFill>
                  <a:schemeClr val="bg1"/>
                </a:solidFill>
              </a:endParaRPr>
            </a:p>
          </p:txBody>
        </p:sp>
        <p:pic>
          <p:nvPicPr>
            <p:cNvPr id="38" name="Picture 37" descr="An airplane flying above the clouds&#10;&#10;Description automatically generated with medium confidence">
              <a:extLst>
                <a:ext uri="{FF2B5EF4-FFF2-40B4-BE49-F238E27FC236}">
                  <a16:creationId xmlns:a16="http://schemas.microsoft.com/office/drawing/2014/main" id="{05125D60-6C3E-4C0F-A653-A52CAAD85E7F}"/>
                </a:ext>
              </a:extLst>
            </p:cNvPr>
            <p:cNvPicPr>
              <a:picLocks noChangeAspect="1"/>
            </p:cNvPicPr>
            <p:nvPr/>
          </p:nvPicPr>
          <p:blipFill>
            <a:blip r:embed="rId6"/>
            <a:stretch>
              <a:fillRect/>
            </a:stretch>
          </p:blipFill>
          <p:spPr>
            <a:xfrm>
              <a:off x="2247456" y="5076273"/>
              <a:ext cx="1359216" cy="1045553"/>
            </a:xfrm>
            <a:prstGeom prst="rect">
              <a:avLst/>
            </a:prstGeom>
          </p:spPr>
        </p:pic>
        <p:sp>
          <p:nvSpPr>
            <p:cNvPr id="41" name="Text Placeholder 3">
              <a:extLst>
                <a:ext uri="{FF2B5EF4-FFF2-40B4-BE49-F238E27FC236}">
                  <a16:creationId xmlns:a16="http://schemas.microsoft.com/office/drawing/2014/main" id="{F3D8D346-153A-4B09-9780-330CFDA635B7}"/>
                </a:ext>
              </a:extLst>
            </p:cNvPr>
            <p:cNvSpPr txBox="1">
              <a:spLocks/>
            </p:cNvSpPr>
            <p:nvPr/>
          </p:nvSpPr>
          <p:spPr>
            <a:xfrm>
              <a:off x="2256307" y="5901277"/>
              <a:ext cx="1368573"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GENEL KARGO</a:t>
              </a:r>
              <a:endParaRPr lang="en-US" sz="1000" dirty="0">
                <a:solidFill>
                  <a:schemeClr val="bg1"/>
                </a:solidFill>
              </a:endParaRPr>
            </a:p>
          </p:txBody>
        </p:sp>
        <p:sp>
          <p:nvSpPr>
            <p:cNvPr id="42" name="Text Placeholder 3">
              <a:extLst>
                <a:ext uri="{FF2B5EF4-FFF2-40B4-BE49-F238E27FC236}">
                  <a16:creationId xmlns:a16="http://schemas.microsoft.com/office/drawing/2014/main" id="{1DB475AB-5720-47AF-B307-61E0A900A0D2}"/>
                </a:ext>
              </a:extLst>
            </p:cNvPr>
            <p:cNvSpPr txBox="1">
              <a:spLocks/>
            </p:cNvSpPr>
            <p:nvPr/>
          </p:nvSpPr>
          <p:spPr>
            <a:xfrm>
              <a:off x="4906353" y="5901277"/>
              <a:ext cx="1368572"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TK VUNERABLE</a:t>
              </a:r>
              <a:endParaRPr lang="en-US" sz="1000" dirty="0">
                <a:solidFill>
                  <a:schemeClr val="bg1"/>
                </a:solidFill>
              </a:endParaRPr>
            </a:p>
          </p:txBody>
        </p:sp>
        <p:pic>
          <p:nvPicPr>
            <p:cNvPr id="43" name="Picture 42">
              <a:extLst>
                <a:ext uri="{FF2B5EF4-FFF2-40B4-BE49-F238E27FC236}">
                  <a16:creationId xmlns:a16="http://schemas.microsoft.com/office/drawing/2014/main" id="{1592818B-3C46-4B22-A57C-587EC3D30A71}"/>
                </a:ext>
              </a:extLst>
            </p:cNvPr>
            <p:cNvPicPr>
              <a:picLocks noChangeAspect="1"/>
            </p:cNvPicPr>
            <p:nvPr/>
          </p:nvPicPr>
          <p:blipFill>
            <a:blip r:embed="rId7"/>
            <a:stretch>
              <a:fillRect/>
            </a:stretch>
          </p:blipFill>
          <p:spPr>
            <a:xfrm>
              <a:off x="3602223" y="5076273"/>
              <a:ext cx="1359218" cy="1045554"/>
            </a:xfrm>
            <a:prstGeom prst="rect">
              <a:avLst/>
            </a:prstGeom>
          </p:spPr>
        </p:pic>
        <p:sp>
          <p:nvSpPr>
            <p:cNvPr id="44" name="Text Placeholder 3">
              <a:extLst>
                <a:ext uri="{FF2B5EF4-FFF2-40B4-BE49-F238E27FC236}">
                  <a16:creationId xmlns:a16="http://schemas.microsoft.com/office/drawing/2014/main" id="{C1715638-0B05-44AB-9730-EDDF9F68840D}"/>
                </a:ext>
              </a:extLst>
            </p:cNvPr>
            <p:cNvSpPr txBox="1">
              <a:spLocks/>
            </p:cNvSpPr>
            <p:nvPr/>
          </p:nvSpPr>
          <p:spPr>
            <a:xfrm>
              <a:off x="3608143" y="5901277"/>
              <a:ext cx="1265147"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TK VALUABLE</a:t>
              </a:r>
              <a:endParaRPr lang="en-US" sz="1000" dirty="0">
                <a:solidFill>
                  <a:schemeClr val="bg1"/>
                </a:solidFill>
              </a:endParaRPr>
            </a:p>
          </p:txBody>
        </p:sp>
        <p:pic>
          <p:nvPicPr>
            <p:cNvPr id="48" name="Picture 47">
              <a:extLst>
                <a:ext uri="{FF2B5EF4-FFF2-40B4-BE49-F238E27FC236}">
                  <a16:creationId xmlns:a16="http://schemas.microsoft.com/office/drawing/2014/main" id="{9D47AF93-B731-4658-AF88-035B64C80307}"/>
                </a:ext>
              </a:extLst>
            </p:cNvPr>
            <p:cNvPicPr>
              <a:picLocks noChangeAspect="1"/>
            </p:cNvPicPr>
            <p:nvPr/>
          </p:nvPicPr>
          <p:blipFill>
            <a:blip r:embed="rId8"/>
            <a:stretch>
              <a:fillRect/>
            </a:stretch>
          </p:blipFill>
          <p:spPr>
            <a:xfrm>
              <a:off x="7667598" y="5076273"/>
              <a:ext cx="1356404" cy="1043390"/>
            </a:xfrm>
            <a:prstGeom prst="rect">
              <a:avLst/>
            </a:prstGeom>
          </p:spPr>
        </p:pic>
        <p:grpSp>
          <p:nvGrpSpPr>
            <p:cNvPr id="52" name="Group 51">
              <a:extLst>
                <a:ext uri="{FF2B5EF4-FFF2-40B4-BE49-F238E27FC236}">
                  <a16:creationId xmlns:a16="http://schemas.microsoft.com/office/drawing/2014/main" id="{E58D877C-F20A-44B7-BB2B-056A275DC40C}"/>
                </a:ext>
              </a:extLst>
            </p:cNvPr>
            <p:cNvGrpSpPr/>
            <p:nvPr/>
          </p:nvGrpSpPr>
          <p:grpSpPr>
            <a:xfrm>
              <a:off x="8999759" y="5076273"/>
              <a:ext cx="1735439" cy="1431690"/>
              <a:chOff x="1213368" y="5341975"/>
              <a:chExt cx="1735439" cy="1431690"/>
            </a:xfrm>
          </p:grpSpPr>
          <p:pic>
            <p:nvPicPr>
              <p:cNvPr id="54" name="Picture 53" descr="A close-up of a red pen&#10;&#10;Description automatically generated with low confidence">
                <a:extLst>
                  <a:ext uri="{FF2B5EF4-FFF2-40B4-BE49-F238E27FC236}">
                    <a16:creationId xmlns:a16="http://schemas.microsoft.com/office/drawing/2014/main" id="{02E7D6D2-8FE9-4E78-854C-987CF0FF8D03}"/>
                  </a:ext>
                </a:extLst>
              </p:cNvPr>
              <p:cNvPicPr>
                <a:picLocks noChangeAspect="1"/>
              </p:cNvPicPr>
              <p:nvPr/>
            </p:nvPicPr>
            <p:blipFill>
              <a:blip r:embed="rId9"/>
              <a:stretch>
                <a:fillRect/>
              </a:stretch>
            </p:blipFill>
            <p:spPr>
              <a:xfrm>
                <a:off x="1242079" y="5341975"/>
                <a:ext cx="1356404" cy="1043390"/>
              </a:xfrm>
              <a:prstGeom prst="rect">
                <a:avLst/>
              </a:prstGeom>
            </p:spPr>
          </p:pic>
          <p:sp>
            <p:nvSpPr>
              <p:cNvPr id="64" name="Text Placeholder 3">
                <a:extLst>
                  <a:ext uri="{FF2B5EF4-FFF2-40B4-BE49-F238E27FC236}">
                    <a16:creationId xmlns:a16="http://schemas.microsoft.com/office/drawing/2014/main" id="{A9674B72-3878-4445-9D96-ACB5B19D8BFC}"/>
                  </a:ext>
                </a:extLst>
              </p:cNvPr>
              <p:cNvSpPr txBox="1">
                <a:spLocks/>
              </p:cNvSpPr>
              <p:nvPr/>
            </p:nvSpPr>
            <p:spPr>
              <a:xfrm>
                <a:off x="1213368" y="6166985"/>
                <a:ext cx="1735439"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TK PHARMA</a:t>
                </a:r>
                <a:endParaRPr lang="en-US" sz="1000" dirty="0">
                  <a:solidFill>
                    <a:schemeClr val="bg1"/>
                  </a:solidFill>
                </a:endParaRPr>
              </a:p>
            </p:txBody>
          </p:sp>
        </p:grpSp>
        <p:sp>
          <p:nvSpPr>
            <p:cNvPr id="53" name="Text Placeholder 3">
              <a:extLst>
                <a:ext uri="{FF2B5EF4-FFF2-40B4-BE49-F238E27FC236}">
                  <a16:creationId xmlns:a16="http://schemas.microsoft.com/office/drawing/2014/main" id="{4794F346-7C87-4F94-B48A-85A81C57BF53}"/>
                </a:ext>
              </a:extLst>
            </p:cNvPr>
            <p:cNvSpPr txBox="1">
              <a:spLocks/>
            </p:cNvSpPr>
            <p:nvPr/>
          </p:nvSpPr>
          <p:spPr>
            <a:xfrm>
              <a:off x="7668458" y="5901277"/>
              <a:ext cx="1820477" cy="606680"/>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1000" dirty="0">
                  <a:solidFill>
                    <a:schemeClr val="bg1"/>
                  </a:solidFill>
                </a:rPr>
                <a:t>TK CARE</a:t>
              </a:r>
              <a:endParaRPr lang="en-US" sz="1000" dirty="0">
                <a:solidFill>
                  <a:schemeClr val="bg1"/>
                </a:solidFill>
              </a:endParaRPr>
            </a:p>
          </p:txBody>
        </p:sp>
      </p:grpSp>
      <p:pic>
        <p:nvPicPr>
          <p:cNvPr id="67" name="Picture 66">
            <a:extLst>
              <a:ext uri="{FF2B5EF4-FFF2-40B4-BE49-F238E27FC236}">
                <a16:creationId xmlns:a16="http://schemas.microsoft.com/office/drawing/2014/main" id="{A6B31D38-0C0D-4045-AB52-2961354A956D}"/>
              </a:ext>
            </a:extLst>
          </p:cNvPr>
          <p:cNvPicPr>
            <a:picLocks noChangeAspect="1"/>
          </p:cNvPicPr>
          <p:nvPr/>
        </p:nvPicPr>
        <p:blipFill>
          <a:blip r:embed="rId10"/>
          <a:stretch>
            <a:fillRect/>
          </a:stretch>
        </p:blipFill>
        <p:spPr>
          <a:xfrm>
            <a:off x="10722111" y="5128008"/>
            <a:ext cx="1157041" cy="1045554"/>
          </a:xfrm>
          <a:prstGeom prst="rect">
            <a:avLst/>
          </a:prstGeom>
        </p:spPr>
      </p:pic>
      <p:sp>
        <p:nvSpPr>
          <p:cNvPr id="68" name="TextBox 67">
            <a:extLst>
              <a:ext uri="{FF2B5EF4-FFF2-40B4-BE49-F238E27FC236}">
                <a16:creationId xmlns:a16="http://schemas.microsoft.com/office/drawing/2014/main" id="{5EC3E110-1121-4AA4-B9C3-84B979D24552}"/>
              </a:ext>
            </a:extLst>
          </p:cNvPr>
          <p:cNvSpPr txBox="1"/>
          <p:nvPr/>
        </p:nvSpPr>
        <p:spPr>
          <a:xfrm>
            <a:off x="10724900" y="5896563"/>
            <a:ext cx="1169413" cy="276999"/>
          </a:xfrm>
          <a:prstGeom prst="rect">
            <a:avLst/>
          </a:prstGeom>
          <a:noFill/>
        </p:spPr>
        <p:txBody>
          <a:bodyPr wrap="square">
            <a:spAutoFit/>
          </a:bodyPr>
          <a:lstStyle/>
          <a:p>
            <a:r>
              <a:rPr lang="tr-TR" sz="1200" b="1" dirty="0">
                <a:solidFill>
                  <a:schemeClr val="bg1"/>
                </a:solidFill>
              </a:rPr>
              <a:t>TK </a:t>
            </a:r>
            <a:r>
              <a:rPr lang="tr-TR" sz="1100" b="1" dirty="0">
                <a:solidFill>
                  <a:schemeClr val="bg1"/>
                </a:solidFill>
              </a:rPr>
              <a:t>AERO</a:t>
            </a:r>
            <a:endParaRPr lang="tr-TR" sz="1200" b="1" dirty="0"/>
          </a:p>
        </p:txBody>
      </p:sp>
    </p:spTree>
    <p:extLst>
      <p:ext uri="{BB962C8B-B14F-4D97-AF65-F5344CB8AC3E}">
        <p14:creationId xmlns:p14="http://schemas.microsoft.com/office/powerpoint/2010/main" val="24284042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4500" y="1305158"/>
            <a:ext cx="786089" cy="786089"/>
          </a:xfrm>
          <a:prstGeom prst="rect">
            <a:avLst/>
          </a:prstGeom>
        </p:spPr>
      </p:pic>
      <p:pic>
        <p:nvPicPr>
          <p:cNvPr id="11" name="Picture Placeholder 10"/>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0103" b="10103"/>
          <a:stretch>
            <a:fillRect/>
          </a:stretch>
        </p:blipFill>
        <p:spPr/>
      </p:pic>
      <p:pic>
        <p:nvPicPr>
          <p:cNvPr id="12" name="Picture Placeholder 11"/>
          <p:cNvPicPr>
            <a:picLocks noGrp="1" noChangeAspect="1"/>
          </p:cNvPicPr>
          <p:nvPr>
            <p:ph type="pic" sz="quarter" idx="22"/>
          </p:nvPr>
        </p:nvPicPr>
        <p:blipFill>
          <a:blip r:embed="rId4">
            <a:extLst>
              <a:ext uri="{28A0092B-C50C-407E-A947-70E740481C1C}">
                <a14:useLocalDpi xmlns:a14="http://schemas.microsoft.com/office/drawing/2010/main" val="0"/>
              </a:ext>
            </a:extLst>
          </a:blip>
          <a:srcRect l="13506" r="13506"/>
          <a:stretch>
            <a:fillRect/>
          </a:stretch>
        </p:blipFill>
        <p:spPr/>
      </p:pic>
      <p:pic>
        <p:nvPicPr>
          <p:cNvPr id="13" name="Picture Placeholder 12"/>
          <p:cNvPicPr>
            <a:picLocks noGrp="1" noChangeAspect="1"/>
          </p:cNvPicPr>
          <p:nvPr>
            <p:ph type="pic" sz="quarter" idx="23"/>
          </p:nvPr>
        </p:nvPicPr>
        <p:blipFill>
          <a:blip r:embed="rId5">
            <a:extLst>
              <a:ext uri="{28A0092B-C50C-407E-A947-70E740481C1C}">
                <a14:useLocalDpi xmlns:a14="http://schemas.microsoft.com/office/drawing/2010/main" val="0"/>
              </a:ext>
            </a:extLst>
          </a:blip>
          <a:srcRect l="13506" r="13506"/>
          <a:stretch>
            <a:fillRect/>
          </a:stretch>
        </p:blipFill>
        <p:spPr/>
      </p:pic>
      <p:sp>
        <p:nvSpPr>
          <p:cNvPr id="8" name="Text Placeholder 7"/>
          <p:cNvSpPr>
            <a:spLocks noGrp="1"/>
          </p:cNvSpPr>
          <p:nvPr>
            <p:ph type="body" sz="quarter" idx="24"/>
          </p:nvPr>
        </p:nvSpPr>
        <p:spPr>
          <a:xfrm>
            <a:off x="5032071" y="1311082"/>
            <a:ext cx="6976479" cy="1143411"/>
          </a:xfrm>
        </p:spPr>
        <p:txBody>
          <a:bodyPr/>
          <a:lstStyle/>
          <a:p>
            <a:r>
              <a:rPr lang="en-US" sz="1400" dirty="0"/>
              <a:t>Thanks to our state-of-the-art technology, CEIV quality certified facilities and team, we transport your pharmaceutical shipments </a:t>
            </a:r>
            <a:r>
              <a:rPr lang="tr-TR" sz="1400" dirty="0" err="1"/>
              <a:t>with</a:t>
            </a:r>
            <a:r>
              <a:rPr lang="tr-TR" sz="1400" dirty="0"/>
              <a:t> </a:t>
            </a:r>
            <a:r>
              <a:rPr lang="tr-TR" sz="1400" dirty="0" err="1"/>
              <a:t>the</a:t>
            </a:r>
            <a:r>
              <a:rPr lang="tr-TR" sz="1400" dirty="0"/>
              <a:t> </a:t>
            </a:r>
            <a:r>
              <a:rPr lang="en-US" sz="1400" dirty="0"/>
              <a:t>aware</a:t>
            </a:r>
            <a:r>
              <a:rPr lang="tr-TR" sz="1400" dirty="0" err="1"/>
              <a:t>ness</a:t>
            </a:r>
            <a:r>
              <a:rPr lang="en-US" sz="1400" dirty="0"/>
              <a:t> of the responsibility we assume. We handle human life by transporting your medication shipments meticulously within the time and temperature range, as required, to the destinations they are intended. We carry health all around the world.</a:t>
            </a:r>
          </a:p>
          <a:p>
            <a:endParaRPr lang="en-US" dirty="0"/>
          </a:p>
        </p:txBody>
      </p:sp>
      <p:sp>
        <p:nvSpPr>
          <p:cNvPr id="10" name="Text Placeholder 2"/>
          <p:cNvSpPr>
            <a:spLocks noGrp="1"/>
          </p:cNvSpPr>
          <p:nvPr>
            <p:ph type="body" sz="quarter" idx="15"/>
          </p:nvPr>
        </p:nvSpPr>
        <p:spPr>
          <a:xfrm>
            <a:off x="199478" y="230047"/>
            <a:ext cx="3246249" cy="400110"/>
          </a:xfrm>
        </p:spPr>
        <p:txBody>
          <a:bodyPr/>
          <a:lstStyle/>
          <a:p>
            <a:r>
              <a:rPr lang="tr-TR" dirty="0"/>
              <a:t>Special </a:t>
            </a:r>
            <a:r>
              <a:rPr lang="tr-TR" dirty="0" err="1"/>
              <a:t>Products</a:t>
            </a:r>
            <a:endParaRPr lang="en-US" dirty="0"/>
          </a:p>
        </p:txBody>
      </p:sp>
      <p:sp>
        <p:nvSpPr>
          <p:cNvPr id="16" name="Text Placeholder 4">
            <a:extLst>
              <a:ext uri="{FF2B5EF4-FFF2-40B4-BE49-F238E27FC236}">
                <a16:creationId xmlns:a16="http://schemas.microsoft.com/office/drawing/2014/main" id="{54EEF1F1-2504-D8B9-4A3D-163D7BAEA3E8}"/>
              </a:ext>
            </a:extLst>
          </p:cNvPr>
          <p:cNvSpPr txBox="1">
            <a:spLocks/>
          </p:cNvSpPr>
          <p:nvPr/>
        </p:nvSpPr>
        <p:spPr>
          <a:xfrm>
            <a:off x="929200" y="2318108"/>
            <a:ext cx="3710003" cy="269497"/>
          </a:xfrm>
          <a:prstGeom prst="rect">
            <a:avLst/>
          </a:prstGeom>
        </p:spPr>
        <p:txBody>
          <a:bodyPr anchor="ctr">
            <a:normAutofit/>
          </a:bodyPr>
          <a:lstStyle>
            <a:lvl1pPr marL="0" indent="0" algn="l" defTabSz="914400" rtl="0" eaLnBrk="1" latinLnBrk="0" hangingPunct="1">
              <a:lnSpc>
                <a:spcPct val="90000"/>
              </a:lnSpc>
              <a:spcBef>
                <a:spcPts val="1000"/>
              </a:spcBef>
              <a:buFont typeface="Arial"/>
              <a:buNone/>
              <a:defRPr sz="1000" b="0"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US" b="1" dirty="0"/>
              <a:t>Your health is our most valuable freight</a:t>
            </a:r>
          </a:p>
        </p:txBody>
      </p:sp>
      <p:sp>
        <p:nvSpPr>
          <p:cNvPr id="17" name="Text Placeholder 3">
            <a:extLst>
              <a:ext uri="{FF2B5EF4-FFF2-40B4-BE49-F238E27FC236}">
                <a16:creationId xmlns:a16="http://schemas.microsoft.com/office/drawing/2014/main" id="{836B86A4-5A63-EE2E-5A27-001511B4CEE5}"/>
              </a:ext>
            </a:extLst>
          </p:cNvPr>
          <p:cNvSpPr txBox="1">
            <a:spLocks/>
          </p:cNvSpPr>
          <p:nvPr/>
        </p:nvSpPr>
        <p:spPr>
          <a:xfrm>
            <a:off x="1707783" y="1621694"/>
            <a:ext cx="3710477" cy="707886"/>
          </a:xfrm>
          <a:prstGeom prst="rect">
            <a:avLst/>
          </a:prstGeom>
        </p:spPr>
        <p:txBody>
          <a:bodyPr anchor="t">
            <a:normAutofit/>
          </a:bodyPr>
          <a:lstStyle>
            <a:lvl1pPr marL="0" indent="0" algn="l" defTabSz="914400" rtl="0" eaLnBrk="1" latinLnBrk="0" hangingPunct="1">
              <a:lnSpc>
                <a:spcPct val="90000"/>
              </a:lnSpc>
              <a:spcBef>
                <a:spcPts val="1000"/>
              </a:spcBef>
              <a:buFont typeface="Arial"/>
              <a:buNone/>
              <a:defRPr sz="1600" b="1"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tr-TR" sz="2800" dirty="0"/>
              <a:t>TK PHARMA</a:t>
            </a:r>
            <a:endParaRPr lang="en-US" sz="2800" dirty="0"/>
          </a:p>
        </p:txBody>
      </p:sp>
      <p:pic>
        <p:nvPicPr>
          <p:cNvPr id="20" name="Picture 19">
            <a:extLst>
              <a:ext uri="{FF2B5EF4-FFF2-40B4-BE49-F238E27FC236}">
                <a16:creationId xmlns:a16="http://schemas.microsoft.com/office/drawing/2014/main" id="{5BCA391B-5D9A-4B2B-B388-E30D803AEACF}"/>
              </a:ext>
            </a:extLst>
          </p:cNvPr>
          <p:cNvPicPr>
            <a:picLocks noChangeAspect="1"/>
          </p:cNvPicPr>
          <p:nvPr/>
        </p:nvPicPr>
        <p:blipFill>
          <a:blip r:embed="rId6"/>
          <a:stretch>
            <a:fillRect/>
          </a:stretch>
        </p:blipFill>
        <p:spPr>
          <a:xfrm>
            <a:off x="5032071" y="293735"/>
            <a:ext cx="2031908" cy="1143411"/>
          </a:xfrm>
          <a:prstGeom prst="rect">
            <a:avLst/>
          </a:prstGeom>
        </p:spPr>
      </p:pic>
      <p:pic>
        <p:nvPicPr>
          <p:cNvPr id="21" name="Picture 20">
            <a:extLst>
              <a:ext uri="{FF2B5EF4-FFF2-40B4-BE49-F238E27FC236}">
                <a16:creationId xmlns:a16="http://schemas.microsoft.com/office/drawing/2014/main" id="{16709321-7856-4342-91F1-4DBAB06D91C5}"/>
              </a:ext>
            </a:extLst>
          </p:cNvPr>
          <p:cNvPicPr>
            <a:picLocks noChangeAspect="1"/>
          </p:cNvPicPr>
          <p:nvPr/>
        </p:nvPicPr>
        <p:blipFill>
          <a:blip r:embed="rId7"/>
          <a:stretch>
            <a:fillRect/>
          </a:stretch>
        </p:blipFill>
        <p:spPr>
          <a:xfrm>
            <a:off x="8939193" y="300783"/>
            <a:ext cx="2031908" cy="1143411"/>
          </a:xfrm>
          <a:prstGeom prst="rect">
            <a:avLst/>
          </a:prstGeom>
        </p:spPr>
      </p:pic>
      <p:pic>
        <p:nvPicPr>
          <p:cNvPr id="22" name="Picture 21">
            <a:extLst>
              <a:ext uri="{FF2B5EF4-FFF2-40B4-BE49-F238E27FC236}">
                <a16:creationId xmlns:a16="http://schemas.microsoft.com/office/drawing/2014/main" id="{B26C8885-7944-4386-9CC3-7660630476FE}"/>
              </a:ext>
            </a:extLst>
          </p:cNvPr>
          <p:cNvPicPr>
            <a:picLocks noChangeAspect="1"/>
          </p:cNvPicPr>
          <p:nvPr/>
        </p:nvPicPr>
        <p:blipFill>
          <a:blip r:embed="rId8"/>
          <a:stretch>
            <a:fillRect/>
          </a:stretch>
        </p:blipFill>
        <p:spPr>
          <a:xfrm>
            <a:off x="7063979" y="300783"/>
            <a:ext cx="2031908" cy="1143411"/>
          </a:xfrm>
          <a:prstGeom prst="rect">
            <a:avLst/>
          </a:prstGeom>
        </p:spPr>
      </p:pic>
    </p:spTree>
    <p:extLst>
      <p:ext uri="{BB962C8B-B14F-4D97-AF65-F5344CB8AC3E}">
        <p14:creationId xmlns:p14="http://schemas.microsoft.com/office/powerpoint/2010/main" val="300273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7153" y="704130"/>
            <a:ext cx="2837694" cy="1048514"/>
          </a:xfrm>
          <a:prstGeom prst="rect">
            <a:avLst/>
          </a:prstGeom>
        </p:spPr>
      </p:pic>
      <p:sp>
        <p:nvSpPr>
          <p:cNvPr id="7" name="Text Placeholder 5"/>
          <p:cNvSpPr>
            <a:spLocks noGrp="1"/>
          </p:cNvSpPr>
          <p:nvPr>
            <p:ph type="body" sz="quarter" idx="4294967295"/>
          </p:nvPr>
        </p:nvSpPr>
        <p:spPr>
          <a:xfrm>
            <a:off x="5027119" y="2904807"/>
            <a:ext cx="2075561" cy="566366"/>
          </a:xfrm>
          <a:prstGeom prst="rect">
            <a:avLst/>
          </a:prstGeom>
        </p:spPr>
        <p:txBody>
          <a:bodyPr/>
          <a:lstStyle/>
          <a:p>
            <a:pPr marL="0" indent="0" algn="ctr">
              <a:buNone/>
            </a:pPr>
            <a:r>
              <a:rPr lang="tr-TR" sz="1800" dirty="0">
                <a:solidFill>
                  <a:schemeClr val="bg1"/>
                </a:solidFill>
                <a:ea typeface="Arial" charset="0"/>
                <a:cs typeface="Arial" charset="0"/>
              </a:rPr>
              <a:t>turkishcargo.com</a:t>
            </a:r>
            <a:r>
              <a:rPr lang="tr-TR" sz="1800" dirty="0">
                <a:solidFill>
                  <a:schemeClr val="bg1"/>
                </a:solidFill>
                <a:ea typeface="Arial" charset="0"/>
                <a:cs typeface="Arial" charset="0"/>
                <a:hlinkClick r:id="rId4" action="ppaction://hlinkfile"/>
              </a:rPr>
              <a:t>  </a:t>
            </a:r>
            <a:endParaRPr lang="en-US" sz="1800" dirty="0">
              <a:solidFill>
                <a:schemeClr val="bg1"/>
              </a:solidFill>
              <a:ea typeface="Arial" charset="0"/>
              <a:cs typeface="Arial" charset="0"/>
            </a:endParaRPr>
          </a:p>
        </p:txBody>
      </p:sp>
      <p:sp>
        <p:nvSpPr>
          <p:cNvPr id="8" name="Text Placeholder 5"/>
          <p:cNvSpPr>
            <a:spLocks noGrp="1"/>
          </p:cNvSpPr>
          <p:nvPr>
            <p:ph type="body" sz="quarter" idx="4294967295"/>
          </p:nvPr>
        </p:nvSpPr>
        <p:spPr>
          <a:xfrm>
            <a:off x="4219778" y="3882317"/>
            <a:ext cx="5455592" cy="566366"/>
          </a:xfrm>
          <a:prstGeom prst="rect">
            <a:avLst/>
          </a:prstGeom>
        </p:spPr>
        <p:txBody>
          <a:bodyPr/>
          <a:lstStyle/>
          <a:p>
            <a:pPr marL="0" indent="0" algn="ctr">
              <a:buNone/>
            </a:pPr>
            <a:r>
              <a:rPr lang="en-US" sz="1800" dirty="0">
                <a:solidFill>
                  <a:schemeClr val="bg1"/>
                </a:solidFill>
              </a:rPr>
              <a:t>linkedin.com/company/</a:t>
            </a:r>
            <a:r>
              <a:rPr lang="en-US" sz="1800" dirty="0" err="1">
                <a:solidFill>
                  <a:schemeClr val="bg1"/>
                </a:solidFill>
              </a:rPr>
              <a:t>turkishcargo</a:t>
            </a:r>
            <a:r>
              <a:rPr lang="en-US" sz="1800" dirty="0">
                <a:solidFill>
                  <a:schemeClr val="bg1"/>
                </a:solidFill>
              </a:rPr>
              <a:t>/</a:t>
            </a:r>
            <a:endParaRPr lang="en-US" sz="1800" b="1" dirty="0">
              <a:solidFill>
                <a:schemeClr val="bg1"/>
              </a:solidFill>
              <a:latin typeface="Arial" charset="0"/>
              <a:ea typeface="Arial" charset="0"/>
              <a:cs typeface="Arial" charset="0"/>
            </a:endParaRPr>
          </a:p>
        </p:txBody>
      </p:sp>
      <p:sp>
        <p:nvSpPr>
          <p:cNvPr id="9" name="Text Placeholder 5"/>
          <p:cNvSpPr>
            <a:spLocks noGrp="1"/>
          </p:cNvSpPr>
          <p:nvPr>
            <p:ph type="body" sz="quarter" idx="4294967295"/>
          </p:nvPr>
        </p:nvSpPr>
        <p:spPr>
          <a:xfrm>
            <a:off x="5061635" y="4939808"/>
            <a:ext cx="2041045" cy="566366"/>
          </a:xfrm>
          <a:prstGeom prst="rect">
            <a:avLst/>
          </a:prstGeom>
        </p:spPr>
        <p:txBody>
          <a:bodyPr/>
          <a:lstStyle/>
          <a:p>
            <a:pPr marL="0" indent="0" algn="ctr">
              <a:buNone/>
            </a:pPr>
            <a:r>
              <a:rPr lang="tr-TR" sz="1800" b="1" dirty="0">
                <a:solidFill>
                  <a:schemeClr val="bg1"/>
                </a:solidFill>
                <a:ea typeface="Arial" charset="0"/>
                <a:cs typeface="Arial" charset="0"/>
              </a:rPr>
              <a:t>+90 850 </a:t>
            </a:r>
            <a:r>
              <a:rPr lang="en-US" sz="1800" b="1" dirty="0">
                <a:solidFill>
                  <a:schemeClr val="bg1"/>
                </a:solidFill>
              </a:rPr>
              <a:t>333 0 777</a:t>
            </a:r>
            <a:endParaRPr lang="en-US" sz="1800" b="1" dirty="0">
              <a:solidFill>
                <a:schemeClr val="bg1"/>
              </a:solidFill>
              <a:ea typeface="Arial" charset="0"/>
              <a:cs typeface="Arial" charset="0"/>
            </a:endParaRPr>
          </a:p>
        </p:txBody>
      </p:sp>
      <p:pic>
        <p:nvPicPr>
          <p:cNvPr id="14" name="Picture 13" descr="Icon, arrow&#10;&#10;Description automatically generated">
            <a:extLst>
              <a:ext uri="{FF2B5EF4-FFF2-40B4-BE49-F238E27FC236}">
                <a16:creationId xmlns:a16="http://schemas.microsoft.com/office/drawing/2014/main" id="{392BA1FE-B907-7BA3-CF4C-1FA9ADCB1418}"/>
              </a:ext>
            </a:extLst>
          </p:cNvPr>
          <p:cNvPicPr>
            <a:picLocks noChangeAspect="1"/>
          </p:cNvPicPr>
          <p:nvPr/>
        </p:nvPicPr>
        <p:blipFill>
          <a:blip r:embed="rId5"/>
          <a:stretch>
            <a:fillRect/>
          </a:stretch>
        </p:blipFill>
        <p:spPr>
          <a:xfrm>
            <a:off x="4391774" y="4814363"/>
            <a:ext cx="566366" cy="566366"/>
          </a:xfrm>
          <a:prstGeom prst="rect">
            <a:avLst/>
          </a:prstGeom>
        </p:spPr>
      </p:pic>
      <p:pic>
        <p:nvPicPr>
          <p:cNvPr id="16" name="Picture 15" descr="Icon&#10;&#10;Description automatically generated">
            <a:extLst>
              <a:ext uri="{FF2B5EF4-FFF2-40B4-BE49-F238E27FC236}">
                <a16:creationId xmlns:a16="http://schemas.microsoft.com/office/drawing/2014/main" id="{45A1FC76-531B-E2A5-33B0-9FD1058A8818}"/>
              </a:ext>
            </a:extLst>
          </p:cNvPr>
          <p:cNvPicPr>
            <a:picLocks noChangeAspect="1"/>
          </p:cNvPicPr>
          <p:nvPr/>
        </p:nvPicPr>
        <p:blipFill>
          <a:blip r:embed="rId6"/>
          <a:stretch>
            <a:fillRect/>
          </a:stretch>
        </p:blipFill>
        <p:spPr>
          <a:xfrm>
            <a:off x="4391774" y="2723374"/>
            <a:ext cx="635345" cy="635345"/>
          </a:xfrm>
          <a:prstGeom prst="rect">
            <a:avLst/>
          </a:prstGeom>
        </p:spPr>
      </p:pic>
      <p:pic>
        <p:nvPicPr>
          <p:cNvPr id="19" name="Picture 18" descr="Icon&#10;&#10;Description automatically generated">
            <a:extLst>
              <a:ext uri="{FF2B5EF4-FFF2-40B4-BE49-F238E27FC236}">
                <a16:creationId xmlns:a16="http://schemas.microsoft.com/office/drawing/2014/main" id="{DD5C61E6-7E3B-4361-8497-7451AC6CBA6C}"/>
              </a:ext>
            </a:extLst>
          </p:cNvPr>
          <p:cNvPicPr>
            <a:picLocks noChangeAspect="1"/>
          </p:cNvPicPr>
          <p:nvPr/>
        </p:nvPicPr>
        <p:blipFill>
          <a:blip r:embed="rId7"/>
          <a:stretch>
            <a:fillRect/>
          </a:stretch>
        </p:blipFill>
        <p:spPr>
          <a:xfrm>
            <a:off x="4372098" y="3760704"/>
            <a:ext cx="635345" cy="635345"/>
          </a:xfrm>
          <a:prstGeom prst="rect">
            <a:avLst/>
          </a:prstGeom>
        </p:spPr>
      </p:pic>
    </p:spTree>
    <p:extLst>
      <p:ext uri="{BB962C8B-B14F-4D97-AF65-F5344CB8AC3E}">
        <p14:creationId xmlns:p14="http://schemas.microsoft.com/office/powerpoint/2010/main" val="451778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8F30074-E4A5-47EC-A84E-D29BB468FB0C}"/>
              </a:ext>
            </a:extLst>
          </p:cNvPr>
          <p:cNvPicPr>
            <a:picLocks noChangeAspect="1"/>
          </p:cNvPicPr>
          <p:nvPr/>
        </p:nvPicPr>
        <p:blipFill>
          <a:blip r:embed="rId3"/>
          <a:stretch>
            <a:fillRect/>
          </a:stretch>
        </p:blipFill>
        <p:spPr>
          <a:xfrm>
            <a:off x="4871995" y="2457450"/>
            <a:ext cx="2743200" cy="2743200"/>
          </a:xfrm>
          <a:prstGeom prst="rect">
            <a:avLst/>
          </a:prstGeom>
        </p:spPr>
      </p:pic>
      <p:sp>
        <p:nvSpPr>
          <p:cNvPr id="2" name="Rectangle 1">
            <a:extLst>
              <a:ext uri="{FF2B5EF4-FFF2-40B4-BE49-F238E27FC236}">
                <a16:creationId xmlns:a16="http://schemas.microsoft.com/office/drawing/2014/main" id="{06158D1D-296C-48A0-949B-AF54B30C0501}"/>
              </a:ext>
            </a:extLst>
          </p:cNvPr>
          <p:cNvSpPr/>
          <p:nvPr/>
        </p:nvSpPr>
        <p:spPr>
          <a:xfrm>
            <a:off x="3524249" y="815281"/>
            <a:ext cx="6105525" cy="1077218"/>
          </a:xfrm>
          <a:prstGeom prst="rect">
            <a:avLst/>
          </a:prstGeom>
        </p:spPr>
        <p:txBody>
          <a:bodyPr wrap="square">
            <a:spAutoFit/>
          </a:bodyPr>
          <a:lstStyle/>
          <a:p>
            <a:r>
              <a:rPr lang="tr-TR" sz="3200" dirty="0">
                <a:solidFill>
                  <a:schemeClr val="bg1"/>
                </a:solidFill>
                <a:latin typeface="Arial" panose="020B0604020202020204" pitchFamily="34" charset="0"/>
                <a:cs typeface="Arial" panose="020B0604020202020204" pitchFamily="34" charset="0"/>
              </a:rPr>
              <a:t>S</a:t>
            </a:r>
            <a:r>
              <a:rPr lang="en-US" sz="3200" dirty="0">
                <a:solidFill>
                  <a:schemeClr val="bg1"/>
                </a:solidFill>
                <a:latin typeface="Arial" panose="020B0604020202020204" pitchFamily="34" charset="0"/>
                <a:cs typeface="Arial" panose="020B0604020202020204" pitchFamily="34" charset="0"/>
              </a:rPr>
              <a:t>can the QR code to follow Turkish Cargo </a:t>
            </a:r>
            <a:r>
              <a:rPr lang="en-US" sz="3200" dirty="0" err="1">
                <a:solidFill>
                  <a:schemeClr val="bg1"/>
                </a:solidFill>
                <a:latin typeface="Arial" panose="020B0604020202020204" pitchFamily="34" charset="0"/>
                <a:cs typeface="Arial" panose="020B0604020202020204" pitchFamily="34" charset="0"/>
              </a:rPr>
              <a:t>Linkedin</a:t>
            </a:r>
            <a:r>
              <a:rPr lang="en-US" sz="3200" dirty="0">
                <a:solidFill>
                  <a:schemeClr val="bg1"/>
                </a:solidFill>
                <a:latin typeface="Arial" panose="020B0604020202020204" pitchFamily="34" charset="0"/>
                <a:cs typeface="Arial" panose="020B0604020202020204" pitchFamily="34" charset="0"/>
              </a:rPr>
              <a:t> account</a:t>
            </a:r>
            <a:r>
              <a:rPr lang="tr-TR" sz="3200"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60172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A67CEF-B8B2-4FF3-8D5B-855C0278AC82}"/>
              </a:ext>
            </a:extLst>
          </p:cNvPr>
          <p:cNvPicPr>
            <a:picLocks noChangeAspect="1"/>
          </p:cNvPicPr>
          <p:nvPr/>
        </p:nvPicPr>
        <p:blipFill>
          <a:blip r:embed="rId2"/>
          <a:stretch>
            <a:fillRect/>
          </a:stretch>
        </p:blipFill>
        <p:spPr>
          <a:xfrm>
            <a:off x="0" y="0"/>
            <a:ext cx="12192000" cy="6858000"/>
          </a:xfrm>
          <a:prstGeom prst="rect">
            <a:avLst/>
          </a:prstGeom>
        </p:spPr>
      </p:pic>
      <p:pic>
        <p:nvPicPr>
          <p:cNvPr id="6" name="Google Shape;79;p3" descr="A white text on a black background&#10;&#10;Description automatically generated">
            <a:extLst>
              <a:ext uri="{FF2B5EF4-FFF2-40B4-BE49-F238E27FC236}">
                <a16:creationId xmlns:a16="http://schemas.microsoft.com/office/drawing/2014/main" id="{7BA14209-4770-483A-9933-503DBE8677CB}"/>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346710" y="5938160"/>
            <a:ext cx="2145758" cy="581592"/>
          </a:xfrm>
          <a:prstGeom prst="rect">
            <a:avLst/>
          </a:prstGeom>
          <a:noFill/>
          <a:ln>
            <a:noFill/>
          </a:ln>
        </p:spPr>
      </p:pic>
      <p:pic>
        <p:nvPicPr>
          <p:cNvPr id="8" name="Google Shape;82;p3">
            <a:extLst>
              <a:ext uri="{FF2B5EF4-FFF2-40B4-BE49-F238E27FC236}">
                <a16:creationId xmlns:a16="http://schemas.microsoft.com/office/drawing/2014/main" id="{8908284B-7074-4677-A29E-5B0C48D9EC3E}"/>
              </a:ext>
            </a:extLst>
          </p:cNvPr>
          <p:cNvPicPr preferRelativeResize="0"/>
          <p:nvPr/>
        </p:nvPicPr>
        <p:blipFill rotWithShape="1">
          <a:blip r:embed="rId4">
            <a:alphaModFix/>
          </a:blip>
          <a:srcRect l="25493"/>
          <a:stretch/>
        </p:blipFill>
        <p:spPr>
          <a:xfrm flipH="1">
            <a:off x="3327540" y="0"/>
            <a:ext cx="9083915" cy="6858000"/>
          </a:xfrm>
          <a:prstGeom prst="rect">
            <a:avLst/>
          </a:prstGeom>
          <a:noFill/>
          <a:ln>
            <a:noFill/>
          </a:ln>
        </p:spPr>
      </p:pic>
      <p:pic>
        <p:nvPicPr>
          <p:cNvPr id="5" name="Picture 4">
            <a:extLst>
              <a:ext uri="{FF2B5EF4-FFF2-40B4-BE49-F238E27FC236}">
                <a16:creationId xmlns:a16="http://schemas.microsoft.com/office/drawing/2014/main" id="{77509A88-4116-4140-8C5D-AB7B1A38B951}"/>
              </a:ext>
            </a:extLst>
          </p:cNvPr>
          <p:cNvPicPr>
            <a:picLocks noChangeAspect="1"/>
          </p:cNvPicPr>
          <p:nvPr/>
        </p:nvPicPr>
        <p:blipFill>
          <a:blip r:embed="rId5"/>
          <a:stretch>
            <a:fillRect/>
          </a:stretch>
        </p:blipFill>
        <p:spPr>
          <a:xfrm>
            <a:off x="627160" y="1422400"/>
            <a:ext cx="4187973" cy="2460700"/>
          </a:xfrm>
          <a:prstGeom prst="rect">
            <a:avLst/>
          </a:prstGeom>
        </p:spPr>
      </p:pic>
    </p:spTree>
    <p:extLst>
      <p:ext uri="{BB962C8B-B14F-4D97-AF65-F5344CB8AC3E}">
        <p14:creationId xmlns:p14="http://schemas.microsoft.com/office/powerpoint/2010/main" val="2339868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4dcaebc5-7305-4393-a22f-915bc300d33d">DYS2-94543478-1289</_dlc_DocId>
    <_dlc_DocIdUrl xmlns="4dcaebc5-7305-4393-a22f-915bc300d33d">
      <Url>https://webapps01.thy.com/intranets/kargo/kargo-pazarlama-bsk/_layouts/15/DocIdRedir.aspx?ID=DYS2-94543478-1289</Url>
      <Description>DYS2-94543478-1289</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54365BDAC30B34F97C0B6599EC7E37A" ma:contentTypeVersion="0" ma:contentTypeDescription="Create a new document." ma:contentTypeScope="" ma:versionID="1657727ee68fddeddad25aa867ff3b5a">
  <xsd:schema xmlns:xsd="http://www.w3.org/2001/XMLSchema" xmlns:xs="http://www.w3.org/2001/XMLSchema" xmlns:p="http://schemas.microsoft.com/office/2006/metadata/properties" xmlns:ns2="4dcaebc5-7305-4393-a22f-915bc300d33d" targetNamespace="http://schemas.microsoft.com/office/2006/metadata/properties" ma:root="true" ma:fieldsID="4c299bacaac06a5a36214c2528247efe" ns2:_="">
    <xsd:import namespace="4dcaebc5-7305-4393-a22f-915bc300d33d"/>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caebc5-7305-4393-a22f-915bc300d33d"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7AB3C6-5DD6-404F-8380-25E2D521D2A2}">
  <ds:schemaRefs>
    <ds:schemaRef ds:uri="http://schemas.microsoft.com/sharepoint/events"/>
  </ds:schemaRefs>
</ds:datastoreItem>
</file>

<file path=customXml/itemProps2.xml><?xml version="1.0" encoding="utf-8"?>
<ds:datastoreItem xmlns:ds="http://schemas.openxmlformats.org/officeDocument/2006/customXml" ds:itemID="{F13D2EF1-BF3E-41FA-B40C-CCA5501DDB77}">
  <ds:schemaRefs>
    <ds:schemaRef ds:uri="http://schemas.microsoft.com/office/infopath/2007/PartnerControls"/>
    <ds:schemaRef ds:uri="http://schemas.openxmlformats.org/package/2006/metadata/core-properties"/>
    <ds:schemaRef ds:uri="4dcaebc5-7305-4393-a22f-915bc300d33d"/>
    <ds:schemaRef ds:uri="http://schemas.microsoft.com/office/2006/documentManagement/types"/>
    <ds:schemaRef ds:uri="http://purl.org/dc/elements/1.1/"/>
    <ds:schemaRef ds:uri="http://www.w3.org/XML/1998/namespace"/>
    <ds:schemaRef ds:uri="http://purl.org/dc/term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4F41FBB4-4F28-4978-8C13-FC92209A8301}">
  <ds:schemaRefs>
    <ds:schemaRef ds:uri="http://schemas.microsoft.com/sharepoint/v3/contenttype/forms"/>
  </ds:schemaRefs>
</ds:datastoreItem>
</file>

<file path=customXml/itemProps4.xml><?xml version="1.0" encoding="utf-8"?>
<ds:datastoreItem xmlns:ds="http://schemas.openxmlformats.org/officeDocument/2006/customXml" ds:itemID="{880B711C-7627-4D5E-9B9A-A691E87919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dcaebc5-7305-4393-a22f-915bc300d3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11248</TotalTime>
  <Words>941</Words>
  <Application>Microsoft Macintosh PowerPoint</Application>
  <PresentationFormat>Widescreen</PresentationFormat>
  <Paragraphs>173</Paragraphs>
  <Slides>21</Slides>
  <Notes>4</Notes>
  <HiddenSlides>1</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Bahnschrift</vt:lpstr>
      <vt:lpstr>Bahnschrift Light SemiCondensed</vt:lpstr>
      <vt:lpstr>Bahnschrift SemiBold SemiConden</vt:lpstr>
      <vt:lpstr>Bahnschrift SemiCondensed</vt:lpstr>
      <vt:lpstr>Calibri</vt:lpstr>
      <vt:lpstr>Calibri Regular</vt:lpstr>
      <vt:lpstr>Museo</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Boris Bartula</cp:lastModifiedBy>
  <cp:revision>621</cp:revision>
  <dcterms:created xsi:type="dcterms:W3CDTF">2018-12-20T11:42:08Z</dcterms:created>
  <dcterms:modified xsi:type="dcterms:W3CDTF">2026-06-08T10:20:59Z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3e7c4d9e-4b13-4f9e-b665-b462c836604c</vt:lpwstr>
  </property>
  <property fmtid="{D5CDD505-2E9C-101B-9397-08002B2CF9AE}" pid="3" name="ContentTypeId">
    <vt:lpwstr>0x010100B54365BDAC30B34F97C0B6599EC7E37A</vt:lpwstr>
  </property>
</Properties>
</file>